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81" r:id="rId5"/>
    <p:sldId id="259" r:id="rId6"/>
    <p:sldId id="260" r:id="rId7"/>
    <p:sldId id="261" r:id="rId8"/>
    <p:sldId id="264" r:id="rId9"/>
    <p:sldId id="262" r:id="rId10"/>
    <p:sldId id="263" r:id="rId11"/>
    <p:sldId id="289" r:id="rId12"/>
    <p:sldId id="294" r:id="rId13"/>
    <p:sldId id="279" r:id="rId14"/>
    <p:sldId id="266" r:id="rId15"/>
    <p:sldId id="267" r:id="rId16"/>
    <p:sldId id="286" r:id="rId17"/>
    <p:sldId id="290" r:id="rId18"/>
    <p:sldId id="265" r:id="rId19"/>
    <p:sldId id="283" r:id="rId20"/>
    <p:sldId id="268" r:id="rId21"/>
    <p:sldId id="269" r:id="rId22"/>
    <p:sldId id="270" r:id="rId23"/>
    <p:sldId id="271" r:id="rId24"/>
    <p:sldId id="272" r:id="rId25"/>
    <p:sldId id="273" r:id="rId26"/>
    <p:sldId id="284" r:id="rId27"/>
    <p:sldId id="274" r:id="rId28"/>
    <p:sldId id="275" r:id="rId29"/>
    <p:sldId id="276" r:id="rId30"/>
    <p:sldId id="291" r:id="rId31"/>
    <p:sldId id="292" r:id="rId32"/>
    <p:sldId id="293" r:id="rId33"/>
    <p:sldId id="278" r:id="rId34"/>
    <p:sldId id="282" r:id="rId35"/>
    <p:sldId id="277" r:id="rId36"/>
    <p:sldId id="285" r:id="rId37"/>
    <p:sldId id="288" r:id="rId38"/>
    <p:sldId id="28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59" d="100"/>
          <a:sy n="59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0%D1%80%D0%B0%D0%BA%D0%B0%D0%BD%D0%B4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s://ru.wikipedia.org/wiki/%D0%9F%D0%BB%D1%83%D1%82%D0%B0%D1%80%D1%8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5%D0%BB%D0%BB%D0%B0_(%D0%B3%D0%BE%D1%80%D0%BE%D0%B4)" TargetMode="External"/><Relationship Id="rId13" Type="http://schemas.openxmlformats.org/officeDocument/2006/relationships/hyperlink" Target="https://ru.wikipedia.org/wiki/%D0%90%D0%BB%D0%B5%D0%BA%D1%81%D0%B0%D0%BD%D0%B4%D1%80%D0%B8%D1%8F" TargetMode="External"/><Relationship Id="rId18" Type="http://schemas.openxmlformats.org/officeDocument/2006/relationships/hyperlink" Target="https://ru.wikipedia.org/wiki/%D0%A1%D1%82%D0%B0%D1%82%D0%B8%D1%80%D0%B0_(%D0%B6%D0%B5%D0%BD%D0%B0_%D0%90%D0%BB%D0%B5%D0%BA%D1%81%D0%B0%D0%BD%D0%B4%D1%80%D0%B0_%D0%92%D0%B5%D0%BB%D0%B8%D0%BA%D0%BE%D0%B3%D0%BE)" TargetMode="External"/><Relationship Id="rId3" Type="http://schemas.openxmlformats.org/officeDocument/2006/relationships/hyperlink" Target="https://ru.wikipedia.org/wiki/%D0%A4%D0%B8%D0%BB%D0%B8%D0%BF%D0%BF_II_%D0%9C%D0%B0%D0%BA%D0%B5%D0%B4%D0%BE%D0%BD%D1%81%D0%BA%D0%B8%D0%B9" TargetMode="External"/><Relationship Id="rId21" Type="http://schemas.openxmlformats.org/officeDocument/2006/relationships/hyperlink" Target="https://ru.wikipedia.org/wiki/%D0%91%D0%B0%D1%80%D1%81%D0%B8%D0%BD%D0%B0" TargetMode="External"/><Relationship Id="rId7" Type="http://schemas.openxmlformats.org/officeDocument/2006/relationships/hyperlink" Target="https://ru.wikipedia.org/wiki/356_%D0%B3%D0%BE%D0%B4_%D0%B4%D0%BE_%D0%BD._%D1%8D." TargetMode="External"/><Relationship Id="rId12" Type="http://schemas.openxmlformats.org/officeDocument/2006/relationships/hyperlink" Target="https://ru.wikipedia.org/wiki/%D0%92%D0%B0%D0%B2%D0%B8%D0%BB%D0%BE%D0%BD" TargetMode="External"/><Relationship Id="rId17" Type="http://schemas.openxmlformats.org/officeDocument/2006/relationships/hyperlink" Target="https://ru.wikipedia.org/wiki/%D0%A0%D0%BE%D0%BA%D1%81%D0%B0%D0%BD%D0%B0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ru.wikipedia.org/wiki/%D0%9E%D0%BB%D0%B8%D0%BC%D0%BF%D0%B8%D0%B0%D0%B4%D0%B0_%D0%AD%D0%BF%D0%B8%D1%80%D1%81%D0%BA%D0%B0%D1%8F" TargetMode="External"/><Relationship Id="rId20" Type="http://schemas.openxmlformats.org/officeDocument/2006/relationships/hyperlink" Target="https://ru.wikipedia.org/wiki/%D0%93%D0%B5%D1%80%D0%B0%D0%BA%D0%BB_(%D1%81%D1%8B%D0%BD_%D0%90%D0%BB%D0%B5%D0%BA%D1%81%D0%B0%D0%BD%D0%B4%D1%80%D0%B0_%D0%92%D0%B5%D0%BB%D0%B8%D0%BA%D0%BE%D0%B3%D0%BE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20_%D0%B8%D1%8E%D0%BB%D1%8F" TargetMode="External"/><Relationship Id="rId11" Type="http://schemas.openxmlformats.org/officeDocument/2006/relationships/hyperlink" Target="https://ru.wikipedia.org/wiki/323_%D0%B3%D0%BE%D0%B4_%D0%B4%D0%BE_%D0%BD._%D1%8D." TargetMode="External"/><Relationship Id="rId5" Type="http://schemas.openxmlformats.org/officeDocument/2006/relationships/hyperlink" Target="https://ru.wikipedia.org/wiki/%D0%94%D1%80%D0%B5%D0%B2%D0%BD%D0%B5%D0%B3%D1%80%D0%B5%D1%87%D0%B5%D1%81%D0%BA%D0%B0%D1%8F_%D1%80%D0%B5%D0%BB%D0%B8%D0%B3%D0%B8%D1%8F" TargetMode="External"/><Relationship Id="rId15" Type="http://schemas.openxmlformats.org/officeDocument/2006/relationships/hyperlink" Target="https://ru.wikipedia.org/wiki/%D0%9C%D0%B0%D0%BA%D0%B5%D0%B4%D0%BE%D0%BD%D1%81%D0%BA%D0%B8%D0%B5_%D1%86%D0%B0%D1%80%D0%B8" TargetMode="External"/><Relationship Id="rId23" Type="http://schemas.openxmlformats.org/officeDocument/2006/relationships/image" Target="../media/image3.jpeg"/><Relationship Id="rId10" Type="http://schemas.openxmlformats.org/officeDocument/2006/relationships/hyperlink" Target="https://ru.wikipedia.org/wiki/10_%D0%B8%D1%8E%D0%BD%D1%8F" TargetMode="External"/><Relationship Id="rId19" Type="http://schemas.openxmlformats.org/officeDocument/2006/relationships/hyperlink" Target="https://ru.wikipedia.org/w/index.php?title=%D0%9F%D0%B0%D1%80%D0%B8%D1%81%D0%B0%D1%82&amp;action=edit&amp;redlink=1" TargetMode="External"/><Relationship Id="rId4" Type="http://schemas.openxmlformats.org/officeDocument/2006/relationships/hyperlink" Target="https://ru.wikipedia.org/wiki/%D0%A4%D0%B8%D0%BB%D0%B8%D0%BF%D0%BF_III_%D0%90%D1%80%D1%80%D0%B8%D0%B4%D0%B5%D0%B9" TargetMode="External"/><Relationship Id="rId9" Type="http://schemas.openxmlformats.org/officeDocument/2006/relationships/hyperlink" Target="https://ru.wikipedia.org/wiki/%D0%94%D1%80%D0%B5%D0%B2%D0%BD%D1%8F%D1%8F_%D0%9C%D0%B0%D0%BA%D0%B5%D0%B4%D0%BE%D0%BD%D0%B8%D1%8F" TargetMode="External"/><Relationship Id="rId14" Type="http://schemas.openxmlformats.org/officeDocument/2006/relationships/hyperlink" Target="https://ru.wikipedia.org/wiki/%D0%95%D0%B3%D0%B8%D0%BF%D0%B5%D1%82" TargetMode="External"/><Relationship Id="rId22" Type="http://schemas.openxmlformats.org/officeDocument/2006/relationships/hyperlink" Target="https://ru.wikipedia.org/wiki/%D0%90%D0%BB%D0%B5%D0%BA%D1%81%D0%B0%D0%BD%D0%B4%D1%80_IV_%D0%9C%D0%B0%D0%BA%D0%B5%D0%B4%D0%BE%D0%BD%D1%81%D0%BA%D0%B8%D0%B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309_%D0%B4%D0%BE_%D0%BD._%D1%8D." TargetMode="External"/><Relationship Id="rId3" Type="http://schemas.openxmlformats.org/officeDocument/2006/relationships/hyperlink" Target="https://ru.wikipedia.org/wiki/327_%D0%B4%D0%BE_%D0%BD._%D1%8D." TargetMode="External"/><Relationship Id="rId7" Type="http://schemas.openxmlformats.org/officeDocument/2006/relationships/hyperlink" Target="https://ru.wikipedia.org/wiki/%D0%9A%D0%B0%D1%81%D1%81%D0%B0%D0%BD%D0%B4%D1%80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0%D0%BB%D0%B5%D0%BA%D1%81%D0%B0%D0%BD%D0%B4%D1%80_IV_%D0%9C%D0%B0%D0%BA%D0%B5%D0%B4%D0%BE%D0%BD%D1%81%D0%BA%D0%B8%D0%B9" TargetMode="External"/><Relationship Id="rId5" Type="http://schemas.openxmlformats.org/officeDocument/2006/relationships/hyperlink" Target="https://ru.wikipedia.org/wiki/323_%D0%B4%D0%BE_%D0%BD._%D1%8D." TargetMode="External"/><Relationship Id="rId4" Type="http://schemas.openxmlformats.org/officeDocument/2006/relationships/hyperlink" Target="https://ru.wikipedia.org/wiki/%D0%A0%D0%BE%D0%BA%D1%81%D0%B0%D0%BD%D0%B0" TargetMode="External"/><Relationship Id="rId9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hyperlink" Target="https://ru.wikipedia.org/wiki/323_%D0%B4%D0%BE_%D0%BD._%D1%8D.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0%D0%BE%D0%BA%D1%81%D0%B0%D0%BD%D0%B0" TargetMode="External"/><Relationship Id="rId5" Type="http://schemas.openxmlformats.org/officeDocument/2006/relationships/hyperlink" Target="https://ru.wikipedia.org/wiki/324_%D0%B4%D0%BE_%D0%BD._%D1%8D." TargetMode="External"/><Relationship Id="rId4" Type="http://schemas.openxmlformats.org/officeDocument/2006/relationships/hyperlink" Target="https://ru.wikipedia.org/wiki/%D0%94%D0%B0%D1%80%D0%B8%D0%B9_III_%D0%9A%D0%BE%D0%B4%D0%BE%D0%BC%D0%B0%D0%BD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1%80%D1%82%D0%B0%D0%BA%D1%81%D0%B5%D1%80%D0%BA%D1%81_III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s://ru.wikipedia.org/wiki/324_%D0%B4%D0%BE_%D0%BD._%D1%8D.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A1%D0%BA%D0%BE%D0%BF%D1%8C%D0%B5" TargetMode="External"/><Relationship Id="rId4" Type="http://schemas.openxmlformats.org/officeDocument/2006/relationships/hyperlink" Target="https://pl.wikipedia.org/wiki/Wojownik_na_koni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A%D0%BE%D1%80%D0%B8%D0%BD%D1%84%D1%81%D0%BA%D0%B8%D0%B9_%D1%81%D0%BE%D1%8E%D0%B7" TargetMode="External"/><Relationship Id="rId5" Type="http://schemas.openxmlformats.org/officeDocument/2006/relationships/hyperlink" Target="https://ru.wikipedia.org/wiki/%D0%94%D1%80%D0%B5%D0%B2%D0%BD%D1%8F%D1%8F_%D0%9C%D0%B0%D0%BA%D0%B5%D0%B4%D0%BE%D0%BD%D0%B8%D1%8F" TargetMode="External"/><Relationship Id="rId4" Type="http://schemas.openxmlformats.org/officeDocument/2006/relationships/hyperlink" Target="https://ru.wikipedia.org/wiki/%D0%90%D0%BB%D0%B5%D0%BA%D1%81%D0%B0%D0%BD%D0%B4%D1%80_%D0%9C%D0%B0%D0%BA%D0%B5%D0%B4%D0%BE%D0%BD%D1%81%D0%BA%D0%B8%D0%B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Александр Македонский\greece09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714356"/>
            <a:ext cx="5590800" cy="38576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4286256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 Македонский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734342"/>
            <a:ext cx="85725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Губы Т.Н</a:t>
            </a:r>
          </a:p>
          <a:p>
            <a:pPr algn="ct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учителя истории ОШ № 69 г. Запорожья</a:t>
            </a:r>
            <a:r>
              <a:rPr lang="ru-RU" sz="2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pic>
        <p:nvPicPr>
          <p:cNvPr id="1026" name="Picture 2" descr="D:\Александр Македонский\Демокрит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00107"/>
            <a:ext cx="3952877" cy="48871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928802"/>
            <a:ext cx="4500562" cy="3231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Александр прочитал в 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трудах философа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Демокрита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что существует 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одна, а множество  Вселенных и в отчаянии  воскликнул: « А ведь я 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ещё не завоевал эту!»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22530" name="AutoShape 2" descr="data:image/jpeg;base64,/9j/4AAQSkZJRgABAQAAAQABAAD/2wCEAAkGBxQTEhUUExQWFhUXGBgYGBgYGBUYHBcgFxgYGBwfGBgaHSggHBolHBwdITEhJSkrLi4uFx8zODMsNygtLisBCgoKDg0OGxAQGiwkICQsLCwsLCwsLCwsLCwsLCwsLCwsLCwsLCwsLCwsLCwsLCwsLCwsLCwsLCwsLCwsLCwsLP/AABEIAQgAvwMBEQACEQEDEQH/xAAcAAABBQEBAQAAAAAAAAAAAAAFAAMEBgcBAgj/xABGEAACAAQEAwUECAUCBAUFAAABAgADBBEFEiExBkFREyJhcYEHMpGhI0JSkrHB0fAUM2JygqKyJIOj4RVzk8LxFyU0U2P/xAAaAQACAwEBAAAAAAAAAAAAAAACAwABBAUG/8QAOBEAAgECBAMGBgICAQMFAAAAAAECAxEEEiExQVFhcYGRobHwEyIywdHhBfEjQlIUM2IkcpKisv/aAAwDAQACEQMRAD8A3CKLFEIKIQUQgohBmoqVRS7sFVRcsxAAHiTtAuSRaTexRMa9rlDJ0l5556oLL95rX9AYB1L7IYqdt2V3/wCtoLWFPLA/qnsp+PZWHxgHKa4DYUqbds3jp78QxS+1qQP58idKB+uMk2X99Dt42hSr30Wr5cfB2HywEksz0XNrTxV14grjz2tmSqiil58w/nuD2YvsFA95uepA231EHTmqj0dunEXWw8qCTkrp7PdeKMvb2jYk7Xatmi/Qqg+CgWhzguvizPGb6eC/BbuF+M5oH0lUzHS5H8VNJ/L4RzK8aileN12tfk72FjRlTtJJ9ifrYNYl7UjL+iklps43vnDSklAC5aaW71gNbC23LS7KUarjmnLTxv2GTERoqeSnHXyXb/QGp/aNUurs1QUk5jmnsq5naw7lNKA0A/qzEXudTBzjO9tb8k9u1gQVK17JRX+zW/Yg3QY/MMvtnHZSz7r1Dl5j320Jsl+gvvtGOd72Wr8jdTgst2sq833cCXSY67C6zZi9CEAv5ByPwEKzuD38/wAD3h1UjdLxX5DGH8WTU/mlyvMzJDC3/MlFgPMiNkMRNcUzm1MJDk178C54TiqT0DoQQehDfMaH97RvpVVNHNq0XTfQnmGiTl4os7EKFFkFEIKIQ7FkFEIKIQUQgPxrFpdNJadNayr8SeQUcyekLlPKrhRg5Ox89cb8aTqxznOWWD3Jd7hehP2m8fhaFJN6se2o6IpU6ff6/wAoYl0AvfieRLJ1ss0bkC6tYcxaxPpfaBcl2ea9+BphSdr2U1y2dun6v1HqCc8sF6diyaZ5bb9NQN/BhYwFRRlaNRa8GvfkacP8SmnWwkrxX1Re/luuqsw9QVAZe0kC4P8AMlG1n01Urtn5g7N5xjqRcXlqPsfL9c+R2sPKnVp/FoRun9UOfNdJLdPaWzAvEGFKoWdIv2Ti9te4dyNeUa8PXcm6c/qXmcf+R/jlTSxFDWnLXs9+T0Awnm1rn4m3wjVlVzk/FdrXfiTqajYkJcBXXtHcfYW5PwIOnMgeEKlNL5uK0S6+/I1woTbycGszl/4r34hHC5qu7VExfoKZRkl8iSbIvqdWPMwqonFKnH6pbv1f4HUMlSUq81aENl6L7vqG6V581WqJra2OpNsoOmWXfRB1YanYHm2So4Qfw4r3159FsvTq4fD1KsHWqu2/G3hyS4vdvThrXp9bNJsGloovbXfzJGsa4wgtWmzkVJ1G7JxSJNBiVVKOZO8FO8qZY/8ASa9vMEeERxpPo+v7/JI/HS2Ukv8Ai0//AMv1Re+DePbTA7kcu0mEBXUaD6dVAWZL5dqoUroWFoVKk4O8d/J9P15kjVjUjaWq811/e3Bpbm60dQHUMNiLxrpzUo5jBUpuEso/eDuLFeIWdiFCiyCiEOxZBRCCiEOExTZDBvaxxKairMhGvLkd0W2Lj329D3fDKesZ27u5pirKxl9XMuYbEVIGzDBgM9U1QVPO176aEeIPJh1iSjdDKNZ03096rk1w8HpcJziSTNS3aDVwBZZiN9cL0OzDx87Z1b6JbPbmny/B05OV3XpfVFfMuEov/a3Xaa4b6ag56tgxKFlzWOhPI3FzzsecOVNWSlrYwzxU1OUqbcVLk/vxtz3563OtiMwo0suSjHMQeZBJv8TEVKClmS1BljK8oOnKTabu1139dR2loCWW+twpt/cbILjmTb0MDOrZP3tv4DaGEzyjfo2u12iu/wAlqE8YlJTyjLlm7OxV2PSWdbdAWP8ApMZ6DlVnnlstu/8AR0/5CFHB4f4NG7ctJP8A9u6XS/oP0tIWkUchdO3mPMa25yHKPkGipztOpP8A4pJd4qjTUqVCj/yk5Pnp+vQM8SIezOtpUslJan3e53WZuve7oXmR4Rlw7+dc3q+evBfdnWxsU6Le0Vor7acXz5JcXrxAdDwpNnqJmdAp2Peb8BbeNU8bCm8tmcql/DVq8VNzjZ9rIuI8OTJIzBkcAXurC/3Sb/C8MpYuFTTVdpnxX8VWw6zJprpv4P7XI9HiRV0mHWYjA337Rdir9dLi/MEg8obKmrOPB+TMarNtSf1LjzXU23DOKplDTyh2ZeVaaisSTlEqc6IH85KqAeo5xhjUd7xeumhvnRTVpLRNq/YanQVqzUDqdCPUeca6dRTjdHOq0nTllZKENQo6IIh2IUKIQ7FkFEIKKIRq8Ey3C+9kbL52NvnAT2YcPqR8pIpInXBDAICCNRmmZWvfW4II84Q3bL3+hrjBtSfHTzdgDVzNbRpiZJ7kMmCAORZRPoaoqAw96Wb67MrGzKeouf8AU0KqQUtHx9eZtw2IlTtOO8fOL0afj5tjuI0Chry7mXMXtJZ/3L5g3HoOsDSqNr5t1o/yHicNGM/8f0yWaP3XagYo/P8ACHmBF1w+nCzC1gVRp7/40krKg+8flHMm3KNuaX/2d2eipSVOd3wlJ91NZYrzuVjFZpLKD9VFv5t9IfmxjbSiknbn+vscjGVHOavwS8X8z82y/wDDdBeukyyNKWkUv4M4zG9vB7ekc+s/8Tf/ACl5I69BtV4xv9EEu9+/uSvaHg81pEpZaFu9drDXQfhckwrBzjTnefI0/wAiquJpZKWuuqXf+irS+LqmWiyhLkAIAtspOwtr3rcuUbHhKUnmbevvkcxfyeKp/KklbTThbvB2IYm82x7FAQLd29vQX0g6dGNP/ZlYnG1cQleCuuX44HeHcL7aepc9mikF7mxOt7KDuTaLxFZU4aasXgcFLEVddEt+vTvLTxvPmtUIArLIWWJaEe6S3eN+hvpra5UmM2HlF097s1YylUhWSy2i1bo39uho3s6x5n7liWBS4G9mXI/3ZqM58HO94GnJxmkva928wK9NSg3L+nt56rwNOlm8dFHHeh7gkUdiyhRCHYshwxTINzZgVSSbAAkk6WA1vAt2RaV2YBxj7XKqY8yXSkSZNyFcD6Vh1zHRL9ALjrAJZlqOdomfUOL5GJe7A3uSST3tWDHcqSAeoPeGtwRqUsy0G0MQoSvLb35ej1RFmUwmO7q2WUXbKz6X1uAANSbdPlBZ3CKTV3bgX/06qzlNNRhd2b9EtW32d49IoJJHemqh/qWYfw0gJVaiekb+A2GGw7j81RRfVSf6OzsAfKXlFJqDcy2zEea7iLjiY3tK6fUXUwE1HNTamv8Axd/Fbg2QcrA2v4HmDoR8NIfLVWMlOWSSYdwxc8qZIGroe3p788mrpb+pO9brLtzhEl82Z8dGaYVHlyLg80ff25kSsogs4EDuTQrp/bN0t/i11Pihg4t5Nd19hc1H4l4rR7d/4LHQH/hxcamlxAG/2g4c+trQiSWbvj6GiNSWR6/6y9b/AIAeH0Am1YV/cDZph6JKGZv9K28zDJSy09PbYlLPW19pFx4dxYSJVVWzP5lRMsi9QpJ+AJt5KIx1oOco0o8EdGhUUIyrT/2encV7iXjCoqRkLZU1uFuL+esaKWFhDV6sy18dOayw+VdN/ErRWw/AfmY1GHgeVn2vcE9NR+msU48go1Lb+/ItfB2NlXtfz6gWOuXUMo5gWIFzYxhxdDS6/X6O3/H45bT1Xg0ua4NdlmtwzU15WayE5BpobMqZ9VmJfeSxsHTZSQw2jPCneN7e+Xby5m6tVtUai9OuvZLquD5eZeeCa1FXtBLAm5mVxobMlhMVCNRb3hY3IYHWFp/Clffl2CsQniItPTn0fXmnzNQoKpXUMpuDrHVpVFJXR5ytSlTllluiVDxJ2IQUWQUQhwxTIUT2t8RGjojlK5priXY7lSCXy+NtL8r3hFROXy8zRRaj874fk+aK2ozG9rX8b/OGxjZC5yuyGTBiy6cI4UWTPsb2zWudgwSX00IZm/rUaaxzMbVs7e+1/Y9P/C4f/fp3pPVJcr7vnfTiReIJ0yVNOWfNzdLAKB00bXe2og8NGM4awX3994j+Vq1KdZ2qyvy0St3P7ECXU5pizP5MzZpksBRqdGyCw/uA0I1tffS4aZd1yfvwOUqrzKa+V81p329eYUxOg7ZUmhQrsZiTALAdpKFzt1sT6rubmFU5ZLx4K1uxjcRFVbVLWbun2r36A2mpJispW4ZSCpHIg3HzhzknuZkmndBqVhbzZeXJlyksnIIW1ZR//NjqPssOhJhTmovf3+fUcoOS298uz0LDgGCu0tlmKVZZhcX2eXUp2M9QRpdbBgPHxhNSpFar3bVDadOTdmvb3O4fwXN7Ns1laax7Rgb5Ja2Nl6l31PgggZYmN1bh6/oOGGlZ3479n7IXF+CTFIVV+jQBUA2AGn5QWHqR34vcHEwlouC2KZMpCNxGxSMLiNzZW8WmQhTZJgrgNHimmMjh00ZCGB6ZdYkkpKz4l05ShJSjutS58ZgWpJygATZR2sNLKRp4ZyvlGDCJpSg+D9+h2v5CopShVjxX2/D1DeBCoNO85DlYpIa+veKSyrHxOUITvr5RmrZFO3Jv1/s34VTcLveST14u330Lp7OeM+2ZpTraYBdgNm11ZRyOouBe9wRzENjei7rVM52IjGstdGvfh1NUktcR0oPQ40lZjkECKLIKKIDOIcZl0lO8+abKg5bk7AKOpMBOVkHCGZnyzx1xXNxCoM2boouJcu9wi3+bHmf0ESEbavcucuC2K5Ng0AxtYIpGq8OVqy8P7cDN2cgmw3zh2Qg9NpXo+lrxxa1Jyr5eb8j1NDGWwikuC25tLj527ORQC7TZjO2rMbn16eEdNJQiorZHn5znVm5y3ZMFJpYiKzFOJNp1IXLc2BLerAAn4ACBdr3CV7WCuHAFheFy2DjuWuRLta0Z2aE7BqmbKNPWFNXGqVkFqOaCIW42GKVx2dSK4sRp4xS02LbuULinh0ISQNDtGulVuY6tOxSauh8I1qRlcS1ezbhqRVLUJOS/uhWFwy3zaqet+XPnCq0pZlZjqMY5G2iltg5lz6mXbOUL065dmd27NbfM+kNlO8Y304vuApwtKVuVl2y0RoeL8OmclPIlzZWWmRJcxXAZrlVsb2Nri1gRrHOVVK87O762OzGm9Kella6sm9O38HarHGovoXpJk2WpBWbLIKzBz+rbe4tcGxMSFGMo3ckMr4ifxLxjJ6W0Wu3LTVfs5wBg0vt2qgzahwssyyoAY3Ia+rEDoOZiSq3Sg1t33BqUct6qf1dMttb7dvHbka1heLqwtpp05eBHKNdHEp6M5GIwkoO/r+QzLmAi4NwY2xknsYGmnZnuCKORRDJ/b1MbsKdBfIzuW8SoFvkTGab/AMi7zVSV6b7V9z5+nC5PxjSjO0dEwFbMdRtoD89x+EVZ3ug86cMsuHT77+q7BpRrBCuJYuF8cNMxVwHkOCJkts2VrjKSCAbG2h0N7C+wIRVp59t0asPV+G2ns97llODU+QzqaaMm5lTSFmLtopOkwa8jfz1jN8STeWS1NXw4JZovT37+4PdRyhiESscCxYAUwigdm0UnygJySQcItluk0UwDVSNOkZ20PsyTIDWsRFMtE6SpBFwYFhIKylvsYVYZcH8TUzdn7pIG56aQymrMCbujMq1N/MxtiY2P4Djj0kqd2SntZoCo3JLXu39Ta6Drv41KKck3wLjJqLS4nKLBKmRINWad8kskqXBBLNoXYHvH+7YXNtTeKqLPpz92DozyPMtWvdwXQY+xfPMmFJouBNChgQTcpNS9nldBuvLTQXOjZWS05fj3qHTxLzZpOz5/n3dEqt4wmyWBQoWIuGR86na6zFNi6EaWcCYvJiLQNOgnv5r3+GMrYq3Hwd1/XTRrhcsmD14aQtRToyCZ74RlVlYHKwuRlYXFxmBuCIwVIOlUs36nao1Y4qje2vKy99PMm0XFExXtOTtCPrIplzgBucuomLt7pbY6AQxRvqvff9mY6jyXj5cP/j90X7hrGUfKVcMj7MLWJ8Ryb8Yfh6uWWWXEwYqgpRzR4d+nR8V6FsjqHJG5r2F4GTsWlc+euNuLHxFJjhQspRZRe5BDZrk/aMYG/wDKnLf7HXhTth5qOy3fVe9EZgDr5i3yjecpbjEzeCQEtzqLEZaQUpnsmXrr8IU1d3HRdo2CFJLJ2HrAN2CSuFpMkAamFth2sPJON+6LRLFXD2Azp+YZAT16QqajbUbByuX6UZ+UXXlGWyNN2QKipcfVsYJJAts8PWs2h/SLyorMwhRUztY5vSBfIJX3LBIktlsbHSxBg4xlYCco3AOI8DU843OZOoUix+O0NjmQqWVlhwbB0p0WXLFlXb9fPxg4w1uwJTTVkTaiUGBDAEHQg63HjByVwYu2xgvtT4XSknhpK5ZcxS2XcAg94Dw2NounJ3yslSKtmRQJq/Aw9CS++z/G5RkmjZBmGZtTdZoOrXHIgdOQ8DHOxlOSfxEdr+MqwmvgvR+/diLik/s5hkktkuXlEknQG11bcOpFjrcixFwQDVON4qa7w8RNKbpy7t/J76ePoHeFcYKkzD3SGVagCwBzGyTgBoDf3raHMDzMSpDl3fgz05PW67fz3m6YfPzorcyNfMaH5iOjRnngmcmtDJNxAXHuO/wdHMnKAX0WWDqMzaC/UDcjnaBqMOjG7MSxmfKqJIelWWhN8yAd5DqD9GtyzaGxtt6xzYKVOpaptw5ePA9BeNWhela/Hmubslq+Rnj2EwX0W4JA3AJ6dbco6yu46Hn2lGraWiv32/JPxCX2BWUwBzIGYad0ktax62+UJpy+JeS52XYa8TD/AKa1JrdJtcnr5298hx0JtraH7owPRlkwTCw0vtJmpOw5W8YzVajUsqNdKknHPIIheQHpAIt9B5Zf2tfCLA7R1XA20iWIHuGa+zgHnCqkdBtOWpptNO7vpGVOysaGru4DrqgPMt0EGloC3qVOfiWaflB0GkPUbREuWpecIe1hGZ7j1sHpcyHxkJlElIwtDk0JaY4vhBIBnlzEZaBHFOFS59PMV0DHI+U2BsSp2PLW0BNLcZTk724M+a50gLJfNoTbL94H8AfjD07yVheVKDv3eJ44VB/jaW25nS/UZhf0teLrW+HK/ImGv8WNi7LgyTpMue4JWUyzLXALyz3HysfrdmqMPFTHPhVyScfdzs1sO6ijPr5EXhKUXnTV1K9hOVzpsB3SeW9j8LQdV2iu25nhFubXd5m+8Lginl5r3yre/XKCfnGrC/Qc3F/9wxn2v8RGZWGRf6OXlW39VszH4HL6QFs8nLlp77x8X8OCg+Ov48jN5te0tSqEqXNywNiFW6gA8rkkwxUlJ3lw9SPESpwcYaZvGy0t3u4OWQRaYTlG6ta+oOwHW8OzJ/KZlTlG1R6Lg+z7jh7SfNZrFmY7Dl+gA/CKWWnBLggpOpiarnu2/fch2poyCVHesRcrqL89vGKjO6uDUp2bS17C9S6fLLVfAD8IwZryudJxtGw0UtDUZpDRB8v3+/jBi2IAdf3+/nEKJcv6JlZXBBAIO1wfwINwRytFboLY0bAsTExBry1jHOFmaoSugaaq0578wfzg7aA31KhQITOPiT+MaJfSZ47mj0UwIqsTYD8+UY2m3oa1oglIxSWSO9uL+l+nodPA9DBKNtwW77BCRWIeY3ta+u5/QwyLsLauT0cHYw5STEtNHswQJCxmdlkzG6Ix+AMLqP5RtJfMj5exRrs1yTvubxpgrIzzd2LBZ3ZTu05pJnMv93Zuq/Am/pFVFmjbm0MoScJ5lwTYYxTiaYslaaTlCNJTOCNe8AwCm+hCZfOM1LDLM5z5+/M6GJxrcY06aX0rzWy62Dfs7mV7J3UR6a9j22a4A+zl7zAfZOhtYWgcQqV9N+hWGlXcU5fTwvv3ehvfD7EyJZa1yLm2xvrcef8A25Rqw3/bRzsWrVpJHz17RU/46exUEiY1weZViPmhU3hNPjF8378bmupb5ZJX0XkvxYrdZhDTUWdLFly2ZGIBXLuR1TW99N/K5QrqEnCXj2/cOpgp1YKtBWVtnpa3FdCDhmJdkCthYklmtdm6KpOw318TDatHO7+H5YnCYz4CceHF8XyS5dvU7/HEIx2LXUKNFUaXt42AF4nw1mXTjzAeIeRva+llskEeAv8A82WOqzAfuE/lC8Z/2X3Bfx7/APULv9DQsRpgNfGOfSkdLER1KxUVFjp+/wB+nrG6KOXKQxqYMA9JLiFWPeW/OIQJYRiDSmsdjvASjcOMrMOgGYFYeIhW2g3fUnUHDZJzWgHU4BKnxJWIULAWLaDX4RUZBSiyr1dQ2a4JHW3OxLD4MSfWHJKwhsfosXYEZidP+36AeQEU4BKZd8Er840a/nGeScWPVpIscqcR70OjNpaiZQT2I2PrmppwHOW/+0wc3oDDc+Z6xe+fGNcdjM9xqrTJlIPdeX8mGVh5q2YW8oqOt+j/AKDl8tmtmv0/Bln4XFLVSRJmpaeiWDqtyUXZh1yiwKnXTSMWIVSlLPF/KzqYN0q8FTmlmSt1a4ahHDaKqoc0xGzSBq2UiYpB2OUkEX111+ULlOFXo/faOjTnQut47237bap38TXuCseE5FGbMpW8thrtbMjWHvLy6r4gxow1Vr5JcDm42im/iQ1T9/31M99reG9nWCaFuk8KfN0BTflmFhfxBiTVpv32+FrjMO7012279beN7XMvxKsPZNr77BB/agBJt4sR8LcobTp/Oumveyq+IfwX/wCTsuyOr8W14W4AExrOWSyndQ8iLjxsSD63/KF31Y2UWoxfP8h/h6jeTVUcxh3ZpBUjnmJlsP7hfUeI6witJTpziuH9mjDxdOrTk+P30NF4gJVPP9mOdh9WdPFuyKQRcmOicljyajoIoh7YdGH4RCDDTLcosG4Up5XaSWb6yG3x2gHoxiV0Wjg1MwAO14TV0HUtTUaWmAXaG06ayialR5in8b1Il2AHeOwhOT52PzfKigTw7HU2v0EOVkJdxylpZJNnnzVPUKrD1XNc+kU2+RaS5hM0E6nXt5UxJ0ke86XGXbSbLOqee3lFNKSIpOLLjw7xAJwynRhuphLvHR7DlaWq3D41BHUH4GDTurANWdz554vwV6ae6sDbMcp5EX0t6WjTSndW4iasMrvwAUxZZVs2YG3dI2Vr8xzDDQnloYZ8yasAsjTzd3R/s9cNYg8mcuX6xtY/aHuEdCGt6FhsYqvBSg2+HtjMJOSqKK4+vD3yNYes7CYGAHYuVWahsezMzQMB9g6gja4jjQ12/s9FWT0vr9nw99/M7whKalr3kAns2UzJdr3AN9vLvDyjSpZlGfHbyOdOGVyhw38/fkG/bc4Wjk6d41AAPT6KYT+A+EbZxTOZQm03Y+f8RUgSwfsX+8WY/jDafHtKr3tFPl6tsHc4aZuJIkzyAV+qdbHXXqOh8oFxTdw1NpZeBq3s7VJtEvaKGMma5Qn6pOtx94xycY3Go7cUjt4BKdJX4N+/Mm8YmyqQdNf0isKisaynyLas3urqehJ0UHwvr5KY39EczqyPiEqfZWIKq5Nre8QNfIEjl4Rpp0lxMlWs+BDWXNLO8sTBKXbtQLmx6CHOlF8NBKrNWu9QrUyGWwdcrWBI84xyVmbU7oM8Or9DPJ27tvMA/rCKm6H09mWTgBrgjmDCa46iapS+6I1UvpRkqfUyo8X4SzTTOOqBQAOn7MIq3jIfSacSjV9K80OFOVh8QAL6eJhlGN2BWlZFC/8ACpoYOVE1SNizqVPM6HcRpzrbYz5XuXHgeVWSgJssNMUsUKHVZqaA78r5hAzgmrrcuE3ez2LPPwV5M0TqdWMu/ubPK/oZeYHIjlGObTVjZC6ZeMNfMoNuUBSDq6FQ9sFGrUXaW1lzFP3rqR84dDSegmWsLGHiUGvqNOXMxpbsISTH+HUX+KlXt76jU66m2g5nw+YheIv8N9hpwLSrxfU1XEKJZx7vushW1gb94Mh8817eBMceM8u3ceilTb+p9vvoWHhegMyrlzSf5STUPPdso16aH4xpwicpZe/1Rzf5FqMXJcdPR/YZ9uSXopR+zPUk9AyMhJ8O8I6NR6pdpx6Kdm+z1MKx+QR2bW0aWlvu2/3Bh/iYlB7rqxmJT+WXRen9gW28aDGJTEIap7LX/wCFneE38ZaRyMf/ANxdn3Z3P4x/4pdv2Q7xNUs4C9ILDxS1FYqTegOwpJeZFmjuC5NuZItc9SNLRpbktY7mRJPSWwSxWpsnZsA6bqw3FtiD15a9YOFeW4udCOxBWq1BOuU3ANrXHMgDWGyxM3oJjhacXchYnUtMfMxuT4fhCrt7jrW2LHQ0hl0rA7nU/p8ozyd5D0rRJ/AZsT5wNcOia1Se6I00vpMtT6jtZIzoRz5QVWGeNiqc8srma4zLdGN0Bt/SPkRY/OMUTbIGUplObPTyzfcgTLnzs+sG3JcRaUXwNGwJAEAVAoA0FrfAcoulOUtyqkIx2CeW8NtcVex0S4vKRyKr7TKXNh1R4Kr/AHXU/hA2tJBp3TXvmfPtLJufS/5Q6T0FQWp5pagCevIBgvq3dJ06XNvKKnF5GNozSrLtt46XNrwGxlrM0udelrjQKegHyWONazPQ1ZN2XCxZ+FKbK8w6ZQqr5m7Mx+On+MbcEtWcr+RndR5u77uBG4sEue7yJgDKyZSDcBV0ZmuNjcqAeqxWIqf5dOHlxKwlK9HXj58EvfMxmvpu3m1EhcrBCxl3IW6jKGUnrcZwwGjZuTEQcZqnGM33/n9cg3Sdacqa4bfddt9U+fQqeIYYJdzn12CMpD+trra3MG0a6dbPw7+Bhr4T4Su5dzWv4t1uDStiIeYrF99lsyZ2s1QSJYl5mH9VwF/93w8I5+OUcqb3udP+Ncs7S2sF8YHeMBS2Cr7gzNDzMxF4sEV9NohBzD0vMB+zqIqWxcdy1u30J8oRxHcDvAYuzed4lcuiazQ+7Gmj9JmrfUSYaJB2JUinW0Za9NbmqhUewF/hEBuAL+UY2bEEKWdpDac7CqkLk1JkaFIzuI6Gg7gWKx7R3th1Sf6VHxdR+cC90GtF4+hieAUmdiALsb2HUqjMAPUWiVnoMw6Vz1iuBKuHUZQWnuzuSbC4NvePhYEdBeBhW/yyvsMlhm6EUlrp56vw0LrwbWl5ctE1GkqVfdiq95z0uQbdAB1jBVi/iWW78rnXpOLoZ29Fx5paGs4bSCWgQctz1MdSlBU42PPV6rqTcmZrxvjRlz54W2ZUYnwOfKg+8Q3oIwyhnqO/P36HTpVMlJZeEb+P9mRUdb2U1H1IBJPiLG/xH4xtqU80HEx4et8OqpvZXb8A7RJkZpTKs2nYllvmIW+lnCkMF6EXAPI8srqJrPtJb9ezqdf/AKaan8O2aD1TT2vwa5N932rOPUqLPmBEyAW0vcDQHunTu9L6xuoTcoJt3OHjKKp1pQStb34Fp9lVU4mzZNgZbJ2h01BBVQQfENt4CM2Pisqlx2NH8bKSm4cLXD2OyNTCaL0G4lalefeNaMLEsQo9GIQm4SveAgZbBR3D+KzMkq3O34wqOrGy0R74HYBiepiViUTVsNm3UQyhK6F146kqbNtrDpytqJjG+gyZ1xC3PMg1CzA1VL5xhkrG6LuhhZhECETpE6GwmxUoEpZhhykxLiir+0pz/wCHTvHsx8ZqRafzIjSysxOiqnkuJyA3lsr+qG5HqDD5JPQVFtah32h4kr9g0rSXMlhktpozEOPnYj0jNhqbUnfgbsTWvCNnv79A37GcSU1GRvqSyqnoXmMfS4QD1gpJQqpv/b8L9kzSq4ZxX+tr97f6ZtyiNKOWzIeNcLIn1Ie+aeT2ZIKhm7s1AGOhAChT4xiqNxndrZ39+J1KKU6dk9Wrd6/ox+fYNZrgAkNpqAdNuo6eFo3K7Whh+VS+bbZ9g+9cylpZYq5t3gdMw1V1I+q4Ov8AcD5LVJO0rXX24p9hseKlG9Ntpvitr8JJ8pce24MZy/eYknY3JJNtt/3pGhJR0RzpSlP5pO76mt+zCar0RFhnluULWF2Fg63O5AzEC/2Y5WOjad+Z1/4+V4W5E3GJNxAUWXiFcqVVJsdo3RZzpKw0FiwTzMMWUO4Y57aXb7SjXzipbMuL1RPxvFEuQxO+/WAhFhzkhrBMSMmYDup5jx/e0XON0VCWVl7qeN5VMiZrln1Cgctr35D9DCIU530HzqRsrlpwfHJdXILIdQNRzHnBybcXGW4tRSkpLYZpK+5IO4MZ02jQ0mSy4MRtMiTQ00gQNi7nqUtouKJJkhWhqYtorXtDll6Moo7zPKUDxzgwUXZ3Bkm1ZEHAeGCJWSfJQXzgsrhg4cWJUWuM2m/QQuablmTH05qMcrRnfEuAdjUfwMo9qrfSylOjUzObEZtijAAsOgU6HfVGr8ueXDfr+xHwU5/Djx26fr2i08D8H/wUxnqZ0ol8qgDNZQCTe53Y6jaw6xmr1oVHFPSxqw1GrSU8l3fl0/s2SUwOo2Nteukb1qciSadmZ17drimp2H/7WHxlk/lF1Fdouk2k7GGYtNzsSfe5nr5xKayqwdWed3e4OmOSoU/V0U8x4eX4QxKzuhcpuUVF8Nvx2eg6i6tpvlP3lLfnFcER7vu81c1b2dUwlIg1+nkGaR4y5zoCPNWH3Y5mLea/RnUwdo2txXv1LBXU4YGEU3YdWVyo4jT2MboM580DiLQwURZrRaKZ4lMQwI3BBHprFlEjF8NM0goQQ2vTKTuDAxlbcKUbjglIqLLF2KE5m5XNtB4frEu73JZJWLZVcCGtkyqiQ2pRAyMdioC3U7WNtvOBhJq4U0tC38C8KvRI/aEXawsDe1usU03qyKSWiHaulKPmHWMjVtDWnfUk0zmACJNzBag6DiiCSBbOERdiALi9WMi67qS4/wAEYj52iJ66hW0ujnClYGpV7RgWQHMT53+X5RG1dovLJ2a4+pntDX/xGI9sx3mWUDoASL/4qPjFVU4wt3mrD2lJvkrLwBuP467V04BtJd8g6mSA5HqM49YOFFOmpPj99PwU8TKNVwjste9Wb8Vc2T2dYn2tOyk37Nu6eqTAJiegDFf8DD8M/ky8tDn/AMhFfFzLjqE+N8A/jaSZJuAxsyE7Bl1F/A6g+DGNU4trQw05Wep814ngFRLZ1mSWQpo5awA8bnQjxEKVWK0vryH/AAptXS058APLpwWsxGUd462vbkPE/LU8oa5WWgEYpy123/RKqJJ7UgL3mKgKo6AILDlfXTxEBFrLe/vcZVTdRq3LbwRd+DscE2ooparYJJMk+Nldrj1sYy16TUZN8WaaFZSlBR4L7F+qVjDA2VSuYpTxsgzFNFcnJD0Z2Q5kuCBHaaTFNlpEqYQosTaK3CZcOHf4OZQvLzL2urMDYNexsRfeEzuncZCzVg7wHOFPJKOT7xINjsYtVUpXZUqbcbIuKTQwupBEOUlLYS4uO4Prkudoy1dzVS2I8uVaFJDWx5Vg0gGz1FlHnLFWLuQ8YozNlOi7spUeul4ltUWpaFEx2mEqbOlyXcJqpBYG5I22vaBna4+inbfcpOBVPZ10ociz/ErYfh84dWV6LfYVhXbEKHO/p+gHiU8y62Y3Sbn8w/ePxBt6xopxz0Euhmry+Fi5PlK/c/0aj7EcRtNeTe/0TD/0JoCn1Wdb/GKgrTb56+INb5qUV/xbXctvK3gbWRGw5oG4i4bp6xAs+WHCm4Otx8OXhCZ076rR8x1Oq46PVcjCPafgMqkq0lyERVyBmIDAksxFjckW08IVC6bTdzTOzUZKNv7ADORIzr9VkPwJYX/yBikvns+obb+FmXC3vxOYBViVUypg0AcNbwzWI+6YOpG8GhFOVppo2Wp5xyYHXqoDV0u4jVFmKRXp8jUw5MQ0C68W0hkQJHmlq8l7jXkYjVyk7EaZPubk/GCsVc9S6lAQQbH4xVmRNFlpuJ7qAL7bgE/IQl0h6qh/h7HyrXWYrA7rcA/dNjANOL0DTUlqE8X4kXtVCHz3EBlctQlJR0RY8OqA6gxUOTJPmiZaGWAGzAhI6sWimeZZ78VH6i39JjmP15FVUKTr2r/7z+UE6d1cOnUs7FNqKjs56TPstf4FW/C8OUc1Nx5lZ/h1oz5P8fYc4wpCZ6TVFw5CG32vq/FdP8DAYKp/jcXw17h/8xR/zqpHZ2Xfw8vQ272XcCNhwmNNdZk2ZYd2+VACbgE6kk2JNhsI0LV3OVJ2jlT4mixoM55MQswf26IVrpZ5PIFv8Ge/4j4xny/M+40KXyJdpQ8MqQyTpJ3ZSyeaMJlh5jMPWBqRtKM/eug6jLNGVPmrru1t6kOSdPL8DDGIRsOC1vbU0p76lBfzXun5gxyJxy1GjsxeekpdDtRDomWQEqF1h6EMAYp78NjsKlueKahM1so0A1Y9B+sRyylKN2P1WSWcqAeJOpPn+kUrvcJ2WxPwziJkFiFI/tH6QMqdwo1LFtwXjJAbMcvpaEunKOqGqpGSsy0n+FrU+kVH6MLZl8mGoMHGotpaASpveJWuJuEhLAmSnLKOTWJHqAItvL2ESzBXhxyEAMZpOzHxV0WFXhikLcTl4hZ6EWCeafUsb7afGJT1bYVTRJGD+0E9niFQP67/AHlVvzjTTV4iJu0iq1bhtf34wcVYkpJlnwL6eT7wzIAjj62hujr1Zfe8R2nhGCtHJNrg9V913/g7WHq/GpJ8V8r59Jd35PoPh6az08ln94ykLeZUX+cbaTvFHCxCtUkurDMazKcMUQzL25YGZtItQgu1M2Zv/LcAN8CFPkDC5bjoPSx8/dqUcMu4II9NRF2UlZlKTjJNcB/OLm2g3HgDy9DpA9obavpt9v0aB7PK68t5ROqHOB4Nofgw/wBUc/FxtJSOjg53g4ctS0PARZJoEVY1h6M8gBiaXMNiKkjzInZFsItq7InYhlix1ggCZS0MxtEW/lAuSW4Si3sHqLhCrbaWtvFlH5wv4kXsM+HJbh7AsBqZDjOth4G8KqSTGU00XKaCyZSIU27WGpK9yJQU+XSB3ZeyCaLDUhTY5lgrA3ONoNoj0Ra1Y7JkkLtvr8YZCDURc5pyMK9qsj/7hO8RLP8A01htLRC6hR1ld4rvoD8Yc3pcWt7BLAqlpMy+tgNR1Gh+8DYg9RCa0FOJpw9WVKd+H2PqHAV/4eTt/Kl7Cw90Hbl5QdKNoJdDPXlepJ9WFI0mcUUQbnygylSAQRYg6gg73imrqxadncy/FPYlRzHdkmzpQNyqKUKpfpmW+UH6t/C4gLSQxyi90Y3xFgMyhqnp5neKEEMNA6sNCByBHLkQRFKWZBWsyfw3OMmckwXK7HxB0P76gQiqs8WjRRfw5KRpTG9iDcHUEcxyjFE2VAdWy4dEzSBFXJ1hqYtohfw/KCuDYbZAnnF7lbBWgqCusLkhkXYseEcQnMBm9DCZUxsZl+w6rDqLwVOfBg1IW1RKmyRvDJQW4uM3sMLKAhSgkNcmxNpEehFqeGmQLkEonaVc7eAi6azsqo8keoRIjWZEzHvaXg8ybXMZaFvokJsCbWLLy9IBTS0YzI2ioyOGJw1MtrnwMSVePMKNCXIsnBfAcyonhpqFZCkZidM1vqr58+gvFxefRFT/AMerN2lpYWG0akjG3ccggTsQgohDy0UQzH2wcMGYiVaC7S1KTRveWbnN4lG73kW3tCJxsaqU76P3cx6lVlbITb1/P84p2epaunZmmcPJmpJfVcyn0JI+RjDU0mzbDWmjzVC94NC2DKhQRBoBkNlsIMAD1kw3hiQtsJUrDs/SAe4a2IEqeVffnBNaAp6mmcK4rmA1jHNZXc1weZWLlLqLiGRqXQuVOzPLzgBvFOehahqQaitAG8KcmxqikNSM0wjpzilFt2LcklcP00sKLCN1OOVGGpLMx68MFjlMo10g6aQFRs9PSod1X4CLdKD3RFVmtmxxZYAsBYdINRSVkA227s7aLJc9RZQohBRRBRCHl0B3imk9y02tjMuLPZkHJmUgVeso90f8s7L/AGnToQNIQ6clqh6qp/UR+HsIn08llnS2Tv3Ga2t1ANiN9vnGKvFpp2NtCSs0mLEKcNqu/Tr5dDAxdty5IrtQTexhyFMgzjcEQaAYEq94YhbOyakgWiWImeYhQawjEzKPhC5xuNjKxa6biu2kIdIcqpKXHi+14H4dgs5Nw+keYbnaK6Ivqy2UVOEFgI0U4WRnqTuShDhR7vF3BHaQ7wykBVJENFCiEFEIdiyCiEFEIKKIKIQUQgK4jl3knwIP4j84zYtfJfqacK/n7igTTYxhRuZBxCQGHjBRdgJIrNbIt1EPTEtAucDz1g0AyPYdIsEflLFBIky1imWTaSSWNgLmBbsEkXbAcJ0BaM05cDRCJbqdABaLgrAydyWjQ9MS0OrBoBjgAg1YEfplsYbTVhU3ckQ2ws5FEFEIdiyCiEFEIKIQUQgohCFjK3kv5X+GsJxCvTY7Du1RGc1y6mObE6EgZMmeMGAC8QWGRBkBKhN4YhTIBOsEAPyLk7RTCRYsLwZ33hUppDYwbLVhuEqnSESncfGFg9IUKIUGSpcyCUgXEky5kOjJipRJUpodFiZIfQQ1CmSpBh0GKmh2GAHDFEFEIdiyCiEFEIKIQUQgohCPXi8tx/SfwhVbWD7A6TtNdpmtXzjmI6kgHVPYw1CmRZ4vbSLRTIFagtBoBgp5UGBYNYLTC97QubGQResJsALRlkaYhB7QAYlMQg7LJ84hCdIMMhuLmS0eHqQholS9YfHURLQmyhoI0x2M8tz3FlHDEIKIQQiyHYhBRCHIoh2LIKIQ4w0imiIzXGafs5rp0On5fKOS45XbkdRSzK/MrdavQQyILGdbaxZRBxFrQUQZAZ5lyIYLuGKGosYW0Miy04XV7QiUR0WGVqQRvC7DLntGJ6/sxRB6XN6xRZMlTbxaZGiZIbrDoO24ma5Dwqht+zDFVWyFOm9wxK2HkI6EdkYZbnuLKEYhDkQh2LIKIQUQgohBRCCiEFEIVTjbD7qJo5aN+R/L4RixMLPMjXh56ZWUGpTQ/v8Af/eEI0MgzDoYIFgjEJl4ZFC5Aht/3+//AJhgsl09SRAtBJh7DK4wqURsZBujqLmFNDEw/THSFMah4CKLHu2y8v358oiIxqbXW1La/h5frF6srRHvDKlpsxVGovvBRg3JICUkk2XdRpHZRyTsQhwxRBRCHYsgohBRCCiEFEIKIQUQg1UyA6srC4IsRAzipKzLjJxd0ZfxBhjSHKkErurfaH68rRzpRcZWZ0IyUldFZq3+UEimCqlL7QaAZCmyrQVwbHiUsWUEaSZaAaDQfoHhUhqLDR1OgtCWhqZN7eBsFch1GIa2vr0glEFyIr3mCwDMx0yrr+EElroC3pqXvhjBjJS7/wAwjUfZ8PPrG6hRy/M9zFWq5vlWwdjSZxRCCiEORRDsWQUQgohBRCCiEEYhBRCCiEIWLYYk+WUceRG6nqIXUpqasw4TcHdGX4zwnUSmIyF15MgJ+I3BjG4SjujWpxlsBZ2EzRvKf7j6fKKuXYFVtEw1KMB/aYNSBaZBSCBJMq0CEGcMBOwPz+QhchkS24XhU9gLSn8yCo+JtAZJS2QWeMd2GjwpNdTeaks20AUv8TcfKHRwr4sTLFLgh6g4Jlqc02Y0w+HcHyJPzhqwy4sU8Q+CLDR0EuULS1C33tufM7mHRpxjsKlOUtyVDABRCCiEFEIcii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data:image/jpeg;base64,/9j/4AAQSkZJRgABAQAAAQABAAD/2wCEAAkGBxQTEhUUExQWFhUXGBgYGBgYGBUYHBcgFxgYGBwfGBgaHSggHBolHBwdITEhJSkrLi4uFx8zODMsNygtLisBCgoKDg0OGxAQGiwkICQsLCwsLCwsLCwsLCwsLCwsLCwsLCwsLCwsLCwsLCwsLCwsLCwsLCwsLCwsLCwsLCwsLP/AABEIAQgAvwMBEQACEQEDEQH/xAAcAAABBQEBAQAAAAAAAAAAAAAFAAMEBgcBAgj/xABGEAACAAQEAwUECAUCBAUFAAABAgADBBEFEiExBkFREyJhcYEHMpGhI0JSkrHB0fAUM2JygqKyJIOj4RVzk8LxFyU0U2P/xAAaAQACAwEBAAAAAAAAAAAAAAACAwABBAUG/8QAOBEAAgECBAMGBgICAQMFAAAAAAECAxEEEiExQVFhcYGRobHwEyIywdHhBfEjQlIUM2IkcpKisv/aAAwDAQACEQMRAD8A3CKLFEIKIQUQgohBmoqVRS7sFVRcsxAAHiTtAuSRaTexRMa9rlDJ0l5556oLL95rX9AYB1L7IYqdt2V3/wCtoLWFPLA/qnsp+PZWHxgHKa4DYUqbds3jp78QxS+1qQP58idKB+uMk2X99Dt42hSr30Wr5cfB2HywEksz0XNrTxV14grjz2tmSqiil58w/nuD2YvsFA95uepA231EHTmqj0dunEXWw8qCTkrp7PdeKMvb2jYk7Xatmi/Qqg+CgWhzguvizPGb6eC/BbuF+M5oH0lUzHS5H8VNJ/L4RzK8aileN12tfk72FjRlTtJJ9ifrYNYl7UjL+iklps43vnDSklAC5aaW71gNbC23LS7KUarjmnLTxv2GTERoqeSnHXyXb/QGp/aNUurs1QUk5jmnsq5naw7lNKA0A/qzEXudTBzjO9tb8k9u1gQVK17JRX+zW/Yg3QY/MMvtnHZSz7r1Dl5j320Jsl+gvvtGOd72Wr8jdTgst2sq833cCXSY67C6zZi9CEAv5ByPwEKzuD38/wAD3h1UjdLxX5DGH8WTU/mlyvMzJDC3/MlFgPMiNkMRNcUzm1MJDk178C54TiqT0DoQQehDfMaH97RvpVVNHNq0XTfQnmGiTl4os7EKFFkFEIKIQ7FkFEIKIQUQgPxrFpdNJadNayr8SeQUcyekLlPKrhRg5Ox89cb8aTqxznOWWD3Jd7hehP2m8fhaFJN6se2o6IpU6ff6/wAoYl0AvfieRLJ1ss0bkC6tYcxaxPpfaBcl2ea9+BphSdr2U1y2dun6v1HqCc8sF6diyaZ5bb9NQN/BhYwFRRlaNRa8GvfkacP8SmnWwkrxX1Re/luuqsw9QVAZe0kC4P8AMlG1n01Urtn5g7N5xjqRcXlqPsfL9c+R2sPKnVp/FoRun9UOfNdJLdPaWzAvEGFKoWdIv2Ti9te4dyNeUa8PXcm6c/qXmcf+R/jlTSxFDWnLXs9+T0Awnm1rn4m3wjVlVzk/FdrXfiTqajYkJcBXXtHcfYW5PwIOnMgeEKlNL5uK0S6+/I1woTbycGszl/4r34hHC5qu7VExfoKZRkl8iSbIvqdWPMwqonFKnH6pbv1f4HUMlSUq81aENl6L7vqG6V581WqJra2OpNsoOmWXfRB1YanYHm2So4Qfw4r3159FsvTq4fD1KsHWqu2/G3hyS4vdvThrXp9bNJsGloovbXfzJGsa4wgtWmzkVJ1G7JxSJNBiVVKOZO8FO8qZY/8ASa9vMEeERxpPo+v7/JI/HS2Ukv8Ai0//AMv1Re+DePbTA7kcu0mEBXUaD6dVAWZL5dqoUroWFoVKk4O8d/J9P15kjVjUjaWq811/e3Bpbm60dQHUMNiLxrpzUo5jBUpuEso/eDuLFeIWdiFCiyCiEOxZBRCCiEOExTZDBvaxxKairMhGvLkd0W2Lj329D3fDKesZ27u5pirKxl9XMuYbEVIGzDBgM9U1QVPO176aEeIPJh1iSjdDKNZ03096rk1w8HpcJziSTNS3aDVwBZZiN9cL0OzDx87Z1b6JbPbmny/B05OV3XpfVFfMuEov/a3Xaa4b6ag56tgxKFlzWOhPI3FzzsecOVNWSlrYwzxU1OUqbcVLk/vxtz3563OtiMwo0suSjHMQeZBJv8TEVKClmS1BljK8oOnKTabu1139dR2loCWW+twpt/cbILjmTb0MDOrZP3tv4DaGEzyjfo2u12iu/wAlqE8YlJTyjLlm7OxV2PSWdbdAWP8ApMZ6DlVnnlstu/8AR0/5CFHB4f4NG7ctJP8A9u6XS/oP0tIWkUchdO3mPMa25yHKPkGipztOpP8A4pJd4qjTUqVCj/yk5Pnp+vQM8SIezOtpUslJan3e53WZuve7oXmR4Rlw7+dc3q+evBfdnWxsU6Le0Vor7acXz5JcXrxAdDwpNnqJmdAp2Peb8BbeNU8bCm8tmcql/DVq8VNzjZ9rIuI8OTJIzBkcAXurC/3Sb/C8MpYuFTTVdpnxX8VWw6zJprpv4P7XI9HiRV0mHWYjA337Rdir9dLi/MEg8obKmrOPB+TMarNtSf1LjzXU23DOKplDTyh2ZeVaaisSTlEqc6IH85KqAeo5xhjUd7xeumhvnRTVpLRNq/YanQVqzUDqdCPUeca6dRTjdHOq0nTllZKENQo6IIh2IUKIQ7FkFEIKKIRq8Ey3C+9kbL52NvnAT2YcPqR8pIpInXBDAICCNRmmZWvfW4II84Q3bL3+hrjBtSfHTzdgDVzNbRpiZJ7kMmCAORZRPoaoqAw96Wb67MrGzKeouf8AU0KqQUtHx9eZtw2IlTtOO8fOL0afj5tjuI0Chry7mXMXtJZ/3L5g3HoOsDSqNr5t1o/yHicNGM/8f0yWaP3XagYo/P8ACHmBF1w+nCzC1gVRp7/40krKg+8flHMm3KNuaX/2d2eipSVOd3wlJ91NZYrzuVjFZpLKD9VFv5t9IfmxjbSiknbn+vscjGVHOavwS8X8z82y/wDDdBeukyyNKWkUv4M4zG9vB7ekc+s/8Tf/ACl5I69BtV4xv9EEu9+/uSvaHg81pEpZaFu9drDXQfhckwrBzjTnefI0/wAiquJpZKWuuqXf+irS+LqmWiyhLkAIAtspOwtr3rcuUbHhKUnmbevvkcxfyeKp/KklbTThbvB2IYm82x7FAQLd29vQX0g6dGNP/ZlYnG1cQleCuuX44HeHcL7aepc9mikF7mxOt7KDuTaLxFZU4aasXgcFLEVddEt+vTvLTxvPmtUIArLIWWJaEe6S3eN+hvpra5UmM2HlF097s1YylUhWSy2i1bo39uho3s6x5n7liWBS4G9mXI/3ZqM58HO94GnJxmkva928wK9NSg3L+nt56rwNOlm8dFHHeh7gkUdiyhRCHYshwxTINzZgVSSbAAkk6WA1vAt2RaV2YBxj7XKqY8yXSkSZNyFcD6Vh1zHRL9ALjrAJZlqOdomfUOL5GJe7A3uSST3tWDHcqSAeoPeGtwRqUsy0G0MQoSvLb35ej1RFmUwmO7q2WUXbKz6X1uAANSbdPlBZ3CKTV3bgX/06qzlNNRhd2b9EtW32d49IoJJHemqh/qWYfw0gJVaiekb+A2GGw7j81RRfVSf6OzsAfKXlFJqDcy2zEea7iLjiY3tK6fUXUwE1HNTamv8Axd/Fbg2QcrA2v4HmDoR8NIfLVWMlOWSSYdwxc8qZIGroe3p788mrpb+pO9brLtzhEl82Z8dGaYVHlyLg80ff25kSsogs4EDuTQrp/bN0t/i11Pihg4t5Nd19hc1H4l4rR7d/4LHQH/hxcamlxAG/2g4c+trQiSWbvj6GiNSWR6/6y9b/AIAeH0Am1YV/cDZph6JKGZv9K28zDJSy09PbYlLPW19pFx4dxYSJVVWzP5lRMsi9QpJ+AJt5KIx1oOco0o8EdGhUUIyrT/2encV7iXjCoqRkLZU1uFuL+esaKWFhDV6sy18dOayw+VdN/ErRWw/AfmY1GHgeVn2vcE9NR+msU48go1Lb+/ItfB2NlXtfz6gWOuXUMo5gWIFzYxhxdDS6/X6O3/H45bT1Xg0ua4NdlmtwzU15WayE5BpobMqZ9VmJfeSxsHTZSQw2jPCneN7e+Xby5m6tVtUai9OuvZLquD5eZeeCa1FXtBLAm5mVxobMlhMVCNRb3hY3IYHWFp/Clffl2CsQniItPTn0fXmnzNQoKpXUMpuDrHVpVFJXR5ytSlTllluiVDxJ2IQUWQUQhwxTIUT2t8RGjojlK5priXY7lSCXy+NtL8r3hFROXy8zRRaj874fk+aK2ozG9rX8b/OGxjZC5yuyGTBiy6cI4UWTPsb2zWudgwSX00IZm/rUaaxzMbVs7e+1/Y9P/C4f/fp3pPVJcr7vnfTiReIJ0yVNOWfNzdLAKB00bXe2og8NGM4awX3994j+Vq1KdZ2qyvy0St3P7ECXU5pizP5MzZpksBRqdGyCw/uA0I1tffS4aZd1yfvwOUqrzKa+V81p329eYUxOg7ZUmhQrsZiTALAdpKFzt1sT6rubmFU5ZLx4K1uxjcRFVbVLWbun2r36A2mpJispW4ZSCpHIg3HzhzknuZkmndBqVhbzZeXJlyksnIIW1ZR//NjqPssOhJhTmovf3+fUcoOS298uz0LDgGCu0tlmKVZZhcX2eXUp2M9QRpdbBgPHxhNSpFar3bVDadOTdmvb3O4fwXN7Ns1laax7Rgb5Ja2Nl6l31PgggZYmN1bh6/oOGGlZ3479n7IXF+CTFIVV+jQBUA2AGn5QWHqR34vcHEwlouC2KZMpCNxGxSMLiNzZW8WmQhTZJgrgNHimmMjh00ZCGB6ZdYkkpKz4l05ShJSjutS58ZgWpJygATZR2sNLKRp4ZyvlGDCJpSg+D9+h2v5CopShVjxX2/D1DeBCoNO85DlYpIa+veKSyrHxOUITvr5RmrZFO3Jv1/s34VTcLveST14u330Lp7OeM+2ZpTraYBdgNm11ZRyOouBe9wRzENjei7rVM52IjGstdGvfh1NUktcR0oPQ40lZjkECKLIKKIDOIcZl0lO8+abKg5bk7AKOpMBOVkHCGZnyzx1xXNxCoM2boouJcu9wi3+bHmf0ESEbavcucuC2K5Ng0AxtYIpGq8OVqy8P7cDN2cgmw3zh2Qg9NpXo+lrxxa1Jyr5eb8j1NDGWwikuC25tLj527ORQC7TZjO2rMbn16eEdNJQiorZHn5znVm5y3ZMFJpYiKzFOJNp1IXLc2BLerAAn4ACBdr3CV7WCuHAFheFy2DjuWuRLta0Z2aE7BqmbKNPWFNXGqVkFqOaCIW42GKVx2dSK4sRp4xS02LbuULinh0ISQNDtGulVuY6tOxSauh8I1qRlcS1ezbhqRVLUJOS/uhWFwy3zaqet+XPnCq0pZlZjqMY5G2iltg5lz6mXbOUL065dmd27NbfM+kNlO8Y304vuApwtKVuVl2y0RoeL8OmclPIlzZWWmRJcxXAZrlVsb2Nri1gRrHOVVK87O762OzGm9Kella6sm9O38HarHGovoXpJk2WpBWbLIKzBz+rbe4tcGxMSFGMo3ckMr4ifxLxjJ6W0Wu3LTVfs5wBg0vt2qgzahwssyyoAY3Ia+rEDoOZiSq3Sg1t33BqUct6qf1dMttb7dvHbka1heLqwtpp05eBHKNdHEp6M5GIwkoO/r+QzLmAi4NwY2xknsYGmnZnuCKORRDJ/b1MbsKdBfIzuW8SoFvkTGab/AMi7zVSV6b7V9z5+nC5PxjSjO0dEwFbMdRtoD89x+EVZ3ug86cMsuHT77+q7BpRrBCuJYuF8cNMxVwHkOCJkts2VrjKSCAbG2h0N7C+wIRVp59t0asPV+G2ns97llODU+QzqaaMm5lTSFmLtopOkwa8jfz1jN8STeWS1NXw4JZovT37+4PdRyhiESscCxYAUwigdm0UnygJySQcItluk0UwDVSNOkZ20PsyTIDWsRFMtE6SpBFwYFhIKylvsYVYZcH8TUzdn7pIG56aQymrMCbujMq1N/MxtiY2P4Djj0kqd2SntZoCo3JLXu39Ta6Drv41KKck3wLjJqLS4nKLBKmRINWad8kskqXBBLNoXYHvH+7YXNtTeKqLPpz92DozyPMtWvdwXQY+xfPMmFJouBNChgQTcpNS9nldBuvLTQXOjZWS05fj3qHTxLzZpOz5/n3dEqt4wmyWBQoWIuGR86na6zFNi6EaWcCYvJiLQNOgnv5r3+GMrYq3Hwd1/XTRrhcsmD14aQtRToyCZ74RlVlYHKwuRlYXFxmBuCIwVIOlUs36nao1Y4qje2vKy99PMm0XFExXtOTtCPrIplzgBucuomLt7pbY6AQxRvqvff9mY6jyXj5cP/j90X7hrGUfKVcMj7MLWJ8Ryb8Yfh6uWWWXEwYqgpRzR4d+nR8V6FsjqHJG5r2F4GTsWlc+euNuLHxFJjhQspRZRe5BDZrk/aMYG/wDKnLf7HXhTth5qOy3fVe9EZgDr5i3yjecpbjEzeCQEtzqLEZaQUpnsmXrr8IU1d3HRdo2CFJLJ2HrAN2CSuFpMkAamFth2sPJON+6LRLFXD2Azp+YZAT16QqajbUbByuX6UZ+UXXlGWyNN2QKipcfVsYJJAts8PWs2h/SLyorMwhRUztY5vSBfIJX3LBIktlsbHSxBg4xlYCco3AOI8DU843OZOoUix+O0NjmQqWVlhwbB0p0WXLFlXb9fPxg4w1uwJTTVkTaiUGBDAEHQg63HjByVwYu2xgvtT4XSknhpK5ZcxS2XcAg94Dw2NounJ3yslSKtmRQJq/Aw9CS++z/G5RkmjZBmGZtTdZoOrXHIgdOQ8DHOxlOSfxEdr+MqwmvgvR+/diLik/s5hkktkuXlEknQG11bcOpFjrcixFwQDVON4qa7w8RNKbpy7t/J76ePoHeFcYKkzD3SGVagCwBzGyTgBoDf3raHMDzMSpDl3fgz05PW67fz3m6YfPzorcyNfMaH5iOjRnngmcmtDJNxAXHuO/wdHMnKAX0WWDqMzaC/UDcjnaBqMOjG7MSxmfKqJIelWWhN8yAd5DqD9GtyzaGxtt6xzYKVOpaptw5ePA9BeNWhela/Hmubslq+Rnj2EwX0W4JA3AJ6dbco6yu46Hn2lGraWiv32/JPxCX2BWUwBzIGYad0ktax62+UJpy+JeS52XYa8TD/AKa1JrdJtcnr5298hx0JtraH7owPRlkwTCw0vtJmpOw5W8YzVajUsqNdKknHPIIheQHpAIt9B5Zf2tfCLA7R1XA20iWIHuGa+zgHnCqkdBtOWpptNO7vpGVOysaGru4DrqgPMt0EGloC3qVOfiWaflB0GkPUbREuWpecIe1hGZ7j1sHpcyHxkJlElIwtDk0JaY4vhBIBnlzEZaBHFOFS59PMV0DHI+U2BsSp2PLW0BNLcZTk724M+a50gLJfNoTbL94H8AfjD07yVheVKDv3eJ44VB/jaW25nS/UZhf0teLrW+HK/ImGv8WNi7LgyTpMue4JWUyzLXALyz3HysfrdmqMPFTHPhVyScfdzs1sO6ijPr5EXhKUXnTV1K9hOVzpsB3SeW9j8LQdV2iu25nhFubXd5m+8Lginl5r3yre/XKCfnGrC/Qc3F/9wxn2v8RGZWGRf6OXlW39VszH4HL6QFs8nLlp77x8X8OCg+Ov48jN5te0tSqEqXNywNiFW6gA8rkkwxUlJ3lw9SPESpwcYaZvGy0t3u4OWQRaYTlG6ta+oOwHW8OzJ/KZlTlG1R6Lg+z7jh7SfNZrFmY7Dl+gA/CKWWnBLggpOpiarnu2/fch2poyCVHesRcrqL89vGKjO6uDUp2bS17C9S6fLLVfAD8IwZryudJxtGw0UtDUZpDRB8v3+/jBi2IAdf3+/nEKJcv6JlZXBBAIO1wfwINwRytFboLY0bAsTExBry1jHOFmaoSugaaq0578wfzg7aA31KhQITOPiT+MaJfSZ47mj0UwIqsTYD8+UY2m3oa1oglIxSWSO9uL+l+nodPA9DBKNtwW77BCRWIeY3ta+u5/QwyLsLauT0cHYw5STEtNHswQJCxmdlkzG6Ix+AMLqP5RtJfMj5exRrs1yTvubxpgrIzzd2LBZ3ZTu05pJnMv93Zuq/Am/pFVFmjbm0MoScJ5lwTYYxTiaYslaaTlCNJTOCNe8AwCm+hCZfOM1LDLM5z5+/M6GJxrcY06aX0rzWy62Dfs7mV7J3UR6a9j22a4A+zl7zAfZOhtYWgcQqV9N+hWGlXcU5fTwvv3ehvfD7EyJZa1yLm2xvrcef8A25Rqw3/bRzsWrVpJHz17RU/46exUEiY1weZViPmhU3hNPjF8378bmupb5ZJX0XkvxYrdZhDTUWdLFly2ZGIBXLuR1TW99N/K5QrqEnCXj2/cOpgp1YKtBWVtnpa3FdCDhmJdkCthYklmtdm6KpOw318TDatHO7+H5YnCYz4CceHF8XyS5dvU7/HEIx2LXUKNFUaXt42AF4nw1mXTjzAeIeRva+llskEeAv8A82WOqzAfuE/lC8Z/2X3Bfx7/APULv9DQsRpgNfGOfSkdLER1KxUVFjp+/wB+nrG6KOXKQxqYMA9JLiFWPeW/OIQJYRiDSmsdjvASjcOMrMOgGYFYeIhW2g3fUnUHDZJzWgHU4BKnxJWIULAWLaDX4RUZBSiyr1dQ2a4JHW3OxLD4MSfWHJKwhsfosXYEZidP+36AeQEU4BKZd8Er840a/nGeScWPVpIscqcR70OjNpaiZQT2I2PrmppwHOW/+0wc3oDDc+Z6xe+fGNcdjM9xqrTJlIPdeX8mGVh5q2YW8oqOt+j/AKDl8tmtmv0/Bln4XFLVSRJmpaeiWDqtyUXZh1yiwKnXTSMWIVSlLPF/KzqYN0q8FTmlmSt1a4ahHDaKqoc0xGzSBq2UiYpB2OUkEX111+ULlOFXo/faOjTnQut47237bap38TXuCseE5FGbMpW8thrtbMjWHvLy6r4gxow1Vr5JcDm42im/iQ1T9/31M99reG9nWCaFuk8KfN0BTflmFhfxBiTVpv32+FrjMO7012279beN7XMvxKsPZNr77BB/agBJt4sR8LcobTp/Oumveyq+IfwX/wCTsuyOr8W14W4AExrOWSyndQ8iLjxsSD63/KF31Y2UWoxfP8h/h6jeTVUcxh3ZpBUjnmJlsP7hfUeI6witJTpziuH9mjDxdOrTk+P30NF4gJVPP9mOdh9WdPFuyKQRcmOicljyajoIoh7YdGH4RCDDTLcosG4Up5XaSWb6yG3x2gHoxiV0Wjg1MwAO14TV0HUtTUaWmAXaG06ayialR5in8b1Il2AHeOwhOT52PzfKigTw7HU2v0EOVkJdxylpZJNnnzVPUKrD1XNc+kU2+RaS5hM0E6nXt5UxJ0ke86XGXbSbLOqee3lFNKSIpOLLjw7xAJwynRhuphLvHR7DlaWq3D41BHUH4GDTurANWdz554vwV6ae6sDbMcp5EX0t6WjTSndW4iasMrvwAUxZZVs2YG3dI2Vr8xzDDQnloYZ8yasAsjTzd3R/s9cNYg8mcuX6xtY/aHuEdCGt6FhsYqvBSg2+HtjMJOSqKK4+vD3yNYes7CYGAHYuVWahsezMzQMB9g6gja4jjQ12/s9FWT0vr9nw99/M7whKalr3kAns2UzJdr3AN9vLvDyjSpZlGfHbyOdOGVyhw38/fkG/bc4Wjk6d41AAPT6KYT+A+EbZxTOZQm03Y+f8RUgSwfsX+8WY/jDafHtKr3tFPl6tsHc4aZuJIkzyAV+qdbHXXqOh8oFxTdw1NpZeBq3s7VJtEvaKGMma5Qn6pOtx94xycY3Go7cUjt4BKdJX4N+/Mm8YmyqQdNf0isKisaynyLas3urqehJ0UHwvr5KY39EczqyPiEqfZWIKq5Nre8QNfIEjl4Rpp0lxMlWs+BDWXNLO8sTBKXbtQLmx6CHOlF8NBKrNWu9QrUyGWwdcrWBI84xyVmbU7oM8Or9DPJ27tvMA/rCKm6H09mWTgBrgjmDCa46iapS+6I1UvpRkqfUyo8X4SzTTOOqBQAOn7MIq3jIfSacSjV9K80OFOVh8QAL6eJhlGN2BWlZFC/8ACpoYOVE1SNizqVPM6HcRpzrbYz5XuXHgeVWSgJssNMUsUKHVZqaA78r5hAzgmrrcuE3ez2LPPwV5M0TqdWMu/ubPK/oZeYHIjlGObTVjZC6ZeMNfMoNuUBSDq6FQ9sFGrUXaW1lzFP3rqR84dDSegmWsLGHiUGvqNOXMxpbsISTH+HUX+KlXt76jU66m2g5nw+YheIv8N9hpwLSrxfU1XEKJZx7vushW1gb94Mh8817eBMceM8u3ceilTb+p9vvoWHhegMyrlzSf5STUPPdso16aH4xpwicpZe/1Rzf5FqMXJcdPR/YZ9uSXopR+zPUk9AyMhJ8O8I6NR6pdpx6Kdm+z1MKx+QR2bW0aWlvu2/3Bh/iYlB7rqxmJT+WXRen9gW28aDGJTEIap7LX/wCFneE38ZaRyMf/ANxdn3Z3P4x/4pdv2Q7xNUs4C9ILDxS1FYqTegOwpJeZFmjuC5NuZItc9SNLRpbktY7mRJPSWwSxWpsnZsA6bqw3FtiD15a9YOFeW4udCOxBWq1BOuU3ANrXHMgDWGyxM3oJjhacXchYnUtMfMxuT4fhCrt7jrW2LHQ0hl0rA7nU/p8ozyd5D0rRJ/AZsT5wNcOia1Se6I00vpMtT6jtZIzoRz5QVWGeNiqc8srma4zLdGN0Bt/SPkRY/OMUTbIGUplObPTyzfcgTLnzs+sG3JcRaUXwNGwJAEAVAoA0FrfAcoulOUtyqkIx2CeW8NtcVex0S4vKRyKr7TKXNh1R4Kr/AHXU/hA2tJBp3TXvmfPtLJufS/5Q6T0FQWp5pagCevIBgvq3dJ06XNvKKnF5GNozSrLtt46XNrwGxlrM0udelrjQKegHyWONazPQ1ZN2XCxZ+FKbK8w6ZQqr5m7Mx+On+MbcEtWcr+RndR5u77uBG4sEue7yJgDKyZSDcBV0ZmuNjcqAeqxWIqf5dOHlxKwlK9HXj58EvfMxmvpu3m1EhcrBCxl3IW6jKGUnrcZwwGjZuTEQcZqnGM33/n9cg3Sdacqa4bfddt9U+fQqeIYYJdzn12CMpD+trra3MG0a6dbPw7+Bhr4T4Su5dzWv4t1uDStiIeYrF99lsyZ2s1QSJYl5mH9VwF/93w8I5+OUcqb3udP+Ncs7S2sF8YHeMBS2Cr7gzNDzMxF4sEV9NohBzD0vMB+zqIqWxcdy1u30J8oRxHcDvAYuzed4lcuiazQ+7Gmj9JmrfUSYaJB2JUinW0Za9NbmqhUewF/hEBuAL+UY2bEEKWdpDac7CqkLk1JkaFIzuI6Gg7gWKx7R3th1Sf6VHxdR+cC90GtF4+hieAUmdiALsb2HUqjMAPUWiVnoMw6Vz1iuBKuHUZQWnuzuSbC4NvePhYEdBeBhW/yyvsMlhm6EUlrp56vw0LrwbWl5ctE1GkqVfdiq95z0uQbdAB1jBVi/iWW78rnXpOLoZ29Fx5paGs4bSCWgQctz1MdSlBU42PPV6rqTcmZrxvjRlz54W2ZUYnwOfKg+8Q3oIwyhnqO/P36HTpVMlJZeEb+P9mRUdb2U1H1IBJPiLG/xH4xtqU80HEx4et8OqpvZXb8A7RJkZpTKs2nYllvmIW+lnCkMF6EXAPI8srqJrPtJb9ezqdf/AKaan8O2aD1TT2vwa5N932rOPUqLPmBEyAW0vcDQHunTu9L6xuoTcoJt3OHjKKp1pQStb34Fp9lVU4mzZNgZbJ2h01BBVQQfENt4CM2Pisqlx2NH8bKSm4cLXD2OyNTCaL0G4lalefeNaMLEsQo9GIQm4SveAgZbBR3D+KzMkq3O34wqOrGy0R74HYBiepiViUTVsNm3UQyhK6F146kqbNtrDpytqJjG+gyZ1xC3PMg1CzA1VL5xhkrG6LuhhZhECETpE6GwmxUoEpZhhykxLiir+0pz/wCHTvHsx8ZqRafzIjSysxOiqnkuJyA3lsr+qG5HqDD5JPQVFtah32h4kr9g0rSXMlhktpozEOPnYj0jNhqbUnfgbsTWvCNnv79A37GcSU1GRvqSyqnoXmMfS4QD1gpJQqpv/b8L9kzSq4ZxX+tr97f6ZtyiNKOWzIeNcLIn1Ie+aeT2ZIKhm7s1AGOhAChT4xiqNxndrZ39+J1KKU6dk9Wrd6/ox+fYNZrgAkNpqAdNuo6eFo3K7Whh+VS+bbZ9g+9cylpZYq5t3gdMw1V1I+q4Ov8AcD5LVJO0rXX24p9hseKlG9Ntpvitr8JJ8pce24MZy/eYknY3JJNtt/3pGhJR0RzpSlP5pO76mt+zCar0RFhnluULWF2Fg63O5AzEC/2Y5WOjad+Z1/4+V4W5E3GJNxAUWXiFcqVVJsdo3RZzpKw0FiwTzMMWUO4Y57aXb7SjXzipbMuL1RPxvFEuQxO+/WAhFhzkhrBMSMmYDup5jx/e0XON0VCWVl7qeN5VMiZrln1Cgctr35D9DCIU530HzqRsrlpwfHJdXILIdQNRzHnBybcXGW4tRSkpLYZpK+5IO4MZ02jQ0mSy4MRtMiTQ00gQNi7nqUtouKJJkhWhqYtorXtDll6Moo7zPKUDxzgwUXZ3Bkm1ZEHAeGCJWSfJQXzgsrhg4cWJUWuM2m/QQuablmTH05qMcrRnfEuAdjUfwMo9qrfSylOjUzObEZtijAAsOgU6HfVGr8ueXDfr+xHwU5/Djx26fr2i08D8H/wUxnqZ0ol8qgDNZQCTe53Y6jaw6xmr1oVHFPSxqw1GrSU8l3fl0/s2SUwOo2Nteukb1qciSadmZ17drimp2H/7WHxlk/lF1Fdouk2k7GGYtNzsSfe5nr5xKayqwdWed3e4OmOSoU/V0U8x4eX4QxKzuhcpuUVF8Nvx2eg6i6tpvlP3lLfnFcER7vu81c1b2dUwlIg1+nkGaR4y5zoCPNWH3Y5mLea/RnUwdo2txXv1LBXU4YGEU3YdWVyo4jT2MboM580DiLQwURZrRaKZ4lMQwI3BBHprFlEjF8NM0goQQ2vTKTuDAxlbcKUbjglIqLLF2KE5m5XNtB4frEu73JZJWLZVcCGtkyqiQ2pRAyMdioC3U7WNtvOBhJq4U0tC38C8KvRI/aEXawsDe1usU03qyKSWiHaulKPmHWMjVtDWnfUk0zmACJNzBag6DiiCSBbOERdiALi9WMi67qS4/wAEYj52iJ66hW0ujnClYGpV7RgWQHMT53+X5RG1dovLJ2a4+pntDX/xGI9sx3mWUDoASL/4qPjFVU4wt3mrD2lJvkrLwBuP467V04BtJd8g6mSA5HqM49YOFFOmpPj99PwU8TKNVwjste9Wb8Vc2T2dYn2tOyk37Nu6eqTAJiegDFf8DD8M/ky8tDn/AMhFfFzLjqE+N8A/jaSZJuAxsyE7Bl1F/A6g+DGNU4trQw05Wep814ngFRLZ1mSWQpo5awA8bnQjxEKVWK0vryH/AAptXS058APLpwWsxGUd462vbkPE/LU8oa5WWgEYpy123/RKqJJ7UgL3mKgKo6AILDlfXTxEBFrLe/vcZVTdRq3LbwRd+DscE2ooparYJJMk+Nldrj1sYy16TUZN8WaaFZSlBR4L7F+qVjDA2VSuYpTxsgzFNFcnJD0Z2Q5kuCBHaaTFNlpEqYQosTaK3CZcOHf4OZQvLzL2urMDYNexsRfeEzuncZCzVg7wHOFPJKOT7xINjsYtVUpXZUqbcbIuKTQwupBEOUlLYS4uO4Prkudoy1dzVS2I8uVaFJDWx5Vg0gGz1FlHnLFWLuQ8YozNlOi7spUeul4ltUWpaFEx2mEqbOlyXcJqpBYG5I22vaBna4+inbfcpOBVPZ10ociz/ErYfh84dWV6LfYVhXbEKHO/p+gHiU8y62Y3Sbn8w/ePxBt6xopxz0Euhmry+Fi5PlK/c/0aj7EcRtNeTe/0TD/0JoCn1Wdb/GKgrTb56+INb5qUV/xbXctvK3gbWRGw5oG4i4bp6xAs+WHCm4Otx8OXhCZ076rR8x1Oq46PVcjCPafgMqkq0lyERVyBmIDAksxFjckW08IVC6bTdzTOzUZKNv7ADORIzr9VkPwJYX/yBikvns+obb+FmXC3vxOYBViVUypg0AcNbwzWI+6YOpG8GhFOVppo2Wp5xyYHXqoDV0u4jVFmKRXp8jUw5MQ0C68W0hkQJHmlq8l7jXkYjVyk7EaZPubk/GCsVc9S6lAQQbH4xVmRNFlpuJ7qAL7bgE/IQl0h6qh/h7HyrXWYrA7rcA/dNjANOL0DTUlqE8X4kXtVCHz3EBlctQlJR0RY8OqA6gxUOTJPmiZaGWAGzAhI6sWimeZZ78VH6i39JjmP15FVUKTr2r/7z+UE6d1cOnUs7FNqKjs56TPstf4FW/C8OUc1Nx5lZ/h1oz5P8fYc4wpCZ6TVFw5CG32vq/FdP8DAYKp/jcXw17h/8xR/zqpHZ2Xfw8vQ272XcCNhwmNNdZk2ZYd2+VACbgE6kk2JNhsI0LV3OVJ2jlT4mixoM55MQswf26IVrpZ5PIFv8Ge/4j4xny/M+40KXyJdpQ8MqQyTpJ3ZSyeaMJlh5jMPWBqRtKM/eug6jLNGVPmrru1t6kOSdPL8DDGIRsOC1vbU0p76lBfzXun5gxyJxy1GjsxeekpdDtRDomWQEqF1h6EMAYp78NjsKlueKahM1so0A1Y9B+sRyylKN2P1WSWcqAeJOpPn+kUrvcJ2WxPwziJkFiFI/tH6QMqdwo1LFtwXjJAbMcvpaEunKOqGqpGSsy0n+FrU+kVH6MLZl8mGoMHGotpaASpveJWuJuEhLAmSnLKOTWJHqAItvL2ESzBXhxyEAMZpOzHxV0WFXhikLcTl4hZ6EWCeafUsb7afGJT1bYVTRJGD+0E9niFQP67/AHlVvzjTTV4iJu0iq1bhtf34wcVYkpJlnwL6eT7wzIAjj62hujr1Zfe8R2nhGCtHJNrg9V913/g7WHq/GpJ8V8r59Jd35PoPh6az08ln94ykLeZUX+cbaTvFHCxCtUkurDMazKcMUQzL25YGZtItQgu1M2Zv/LcAN8CFPkDC5bjoPSx8/dqUcMu4II9NRF2UlZlKTjJNcB/OLm2g3HgDy9DpA9obavpt9v0aB7PK68t5ROqHOB4Nofgw/wBUc/FxtJSOjg53g4ctS0PARZJoEVY1h6M8gBiaXMNiKkjzInZFsItq7InYhlix1ggCZS0MxtEW/lAuSW4Si3sHqLhCrbaWtvFlH5wv4kXsM+HJbh7AsBqZDjOth4G8KqSTGU00XKaCyZSIU27WGpK9yJQU+XSB3ZeyCaLDUhTY5lgrA3ONoNoj0Ra1Y7JkkLtvr8YZCDURc5pyMK9qsj/7hO8RLP8A01htLRC6hR1ld4rvoD8Yc3pcWt7BLAqlpMy+tgNR1Gh+8DYg9RCa0FOJpw9WVKd+H2PqHAV/4eTt/Kl7Cw90Hbl5QdKNoJdDPXlepJ9WFI0mcUUQbnygylSAQRYg6gg73imrqxadncy/FPYlRzHdkmzpQNyqKUKpfpmW+UH6t/C4gLSQxyi90Y3xFgMyhqnp5neKEEMNA6sNCByBHLkQRFKWZBWsyfw3OMmckwXK7HxB0P76gQiqs8WjRRfw5KRpTG9iDcHUEcxyjFE2VAdWy4dEzSBFXJ1hqYtohfw/KCuDYbZAnnF7lbBWgqCusLkhkXYseEcQnMBm9DCZUxsZl+w6rDqLwVOfBg1IW1RKmyRvDJQW4uM3sMLKAhSgkNcmxNpEehFqeGmQLkEonaVc7eAi6azsqo8keoRIjWZEzHvaXg8ybXMZaFvokJsCbWLLy9IBTS0YzI2ioyOGJw1MtrnwMSVePMKNCXIsnBfAcyonhpqFZCkZidM1vqr58+gvFxefRFT/AMerN2lpYWG0akjG3ccggTsQgohDy0UQzH2wcMGYiVaC7S1KTRveWbnN4lG73kW3tCJxsaqU76P3cx6lVlbITb1/P84p2epaunZmmcPJmpJfVcyn0JI+RjDU0mzbDWmjzVC94NC2DKhQRBoBkNlsIMAD1kw3hiQtsJUrDs/SAe4a2IEqeVffnBNaAp6mmcK4rmA1jHNZXc1weZWLlLqLiGRqXQuVOzPLzgBvFOehahqQaitAG8KcmxqikNSM0wjpzilFt2LcklcP00sKLCN1OOVGGpLMx68MFjlMo10g6aQFRs9PSod1X4CLdKD3RFVmtmxxZYAsBYdINRSVkA227s7aLJc9RZQohBRRBRCHl0B3imk9y02tjMuLPZkHJmUgVeso90f8s7L/AGnToQNIQ6clqh6qp/UR+HsIn08llnS2Tv3Ga2t1ANiN9vnGKvFpp2NtCSs0mLEKcNqu/Tr5dDAxdty5IrtQTexhyFMgzjcEQaAYEq94YhbOyakgWiWImeYhQawjEzKPhC5xuNjKxa6biu2kIdIcqpKXHi+14H4dgs5Nw+keYbnaK6Ivqy2UVOEFgI0U4WRnqTuShDhR7vF3BHaQ7wykBVJENFCiEFEIdiyCiEFEIKKIKIQUQgK4jl3knwIP4j84zYtfJfqacK/n7igTTYxhRuZBxCQGHjBRdgJIrNbIt1EPTEtAucDz1g0AyPYdIsEflLFBIky1imWTaSSWNgLmBbsEkXbAcJ0BaM05cDRCJbqdABaLgrAydyWjQ9MS0OrBoBjgAg1YEfplsYbTVhU3ckQ2ws5FEFEIdiyCiEFEIKIQUQgohCFjK3kv5X+GsJxCvTY7Du1RGc1y6mObE6EgZMmeMGAC8QWGRBkBKhN4YhTIBOsEAPyLk7RTCRYsLwZ33hUppDYwbLVhuEqnSESncfGFg9IUKIUGSpcyCUgXEky5kOjJipRJUpodFiZIfQQ1CmSpBh0GKmh2GAHDFEFEIdiyCiEFEIKIQUQgohCPXi8tx/SfwhVbWD7A6TtNdpmtXzjmI6kgHVPYw1CmRZ4vbSLRTIFagtBoBgp5UGBYNYLTC97QubGQResJsALRlkaYhB7QAYlMQg7LJ84hCdIMMhuLmS0eHqQholS9YfHURLQmyhoI0x2M8tz3FlHDEIKIQQiyHYhBRCHIoh2LIKIQ4w0imiIzXGafs5rp0On5fKOS45XbkdRSzK/MrdavQQyILGdbaxZRBxFrQUQZAZ5lyIYLuGKGosYW0Miy04XV7QiUR0WGVqQRvC7DLntGJ6/sxRB6XN6xRZMlTbxaZGiZIbrDoO24ma5Dwqht+zDFVWyFOm9wxK2HkI6EdkYZbnuLKEYhDkQh2LIKIQUQgohBRCCiEFEIVTjbD7qJo5aN+R/L4RixMLPMjXh56ZWUGpTQ/v8Af/eEI0MgzDoYIFgjEJl4ZFC5Aht/3+//AJhgsl09SRAtBJh7DK4wqURsZBujqLmFNDEw/THSFMah4CKLHu2y8v358oiIxqbXW1La/h5frF6srRHvDKlpsxVGovvBRg3JICUkk2XdRpHZRyTsQhwxRBRCHYsgohBRCCiEFEIKIQUQg1UyA6srC4IsRAzipKzLjJxd0ZfxBhjSHKkErurfaH68rRzpRcZWZ0IyUldFZq3+UEimCqlL7QaAZCmyrQVwbHiUsWUEaSZaAaDQfoHhUhqLDR1OgtCWhqZN7eBsFch1GIa2vr0glEFyIr3mCwDMx0yrr+EElroC3pqXvhjBjJS7/wAwjUfZ8PPrG6hRy/M9zFWq5vlWwdjSZxRCCiEORRDsWQUQgohBRCCiEEYhBRCCiEIWLYYk+WUceRG6nqIXUpqasw4TcHdGX4zwnUSmIyF15MgJ+I3BjG4SjujWpxlsBZ2EzRvKf7j6fKKuXYFVtEw1KMB/aYNSBaZBSCBJMq0CEGcMBOwPz+QhchkS24XhU9gLSn8yCo+JtAZJS2QWeMd2GjwpNdTeaks20AUv8TcfKHRwr4sTLFLgh6g4Jlqc02Y0w+HcHyJPzhqwy4sU8Q+CLDR0EuULS1C33tufM7mHRpxjsKlOUtyVDABRCCiEFEIcii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5214950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Демокрит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0"/>
            <a:ext cx="916583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4876" y="1571612"/>
            <a:ext cx="40719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Не многие знают, что у Александра Великого были глаза разного цвета. А именно Карий и голубой. Это редчайшее явление называется – </a:t>
            </a:r>
            <a:r>
              <a:rPr lang="ru-RU" sz="2800" b="1" dirty="0" err="1" smtClean="0"/>
              <a:t>гетерохромия</a:t>
            </a:r>
            <a:r>
              <a:rPr lang="ru-RU" sz="2800" b="1" dirty="0" smtClean="0"/>
              <a:t> и встречается оно только у 1 % населения земли.</a:t>
            </a:r>
            <a:endParaRPr lang="ru-RU" sz="2800" b="1" dirty="0"/>
          </a:p>
        </p:txBody>
      </p:sp>
      <p:pic>
        <p:nvPicPr>
          <p:cNvPr id="46083" name="Picture 3" descr="http://zablpedia.ru/wp-content/uploads/2008/05/aleksandr-Makedonsk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28670"/>
            <a:ext cx="3643338" cy="5033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pic>
        <p:nvPicPr>
          <p:cNvPr id="51202" name="Picture 2" descr="http://audioknigi-mp3.ru/klassicheskaya_literatura/mirovaja_literatura/Gomer_Ili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785794"/>
            <a:ext cx="3000396" cy="3000396"/>
          </a:xfrm>
          <a:prstGeom prst="rect">
            <a:avLst/>
          </a:prstGeom>
          <a:noFill/>
        </p:spPr>
      </p:pic>
      <p:pic>
        <p:nvPicPr>
          <p:cNvPr id="51204" name="Picture 4" descr="Картинки по запросу илиа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857232"/>
            <a:ext cx="2928943" cy="2928943"/>
          </a:xfrm>
          <a:prstGeom prst="rect">
            <a:avLst/>
          </a:prstGeom>
          <a:noFill/>
        </p:spPr>
      </p:pic>
      <p:pic>
        <p:nvPicPr>
          <p:cNvPr id="51206" name="Picture 6" descr="http://spisanie8.bg/images/articles/1606/iliad2t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571876"/>
            <a:ext cx="2895600" cy="25050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3786190"/>
            <a:ext cx="55721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/>
              <a:t>Александр любил литературу и много читал.</a:t>
            </a:r>
          </a:p>
          <a:p>
            <a:r>
              <a:rPr lang="ru-RU" sz="2000" b="1" dirty="0" smtClean="0"/>
              <a:t>Он говорил, что чтение «Илиады» – это средство воспитать в себе военную доблесть. Экземпляр издания, исправленного Аристотелем и известного как «Илиада в шкатулке», Александр всегда имел при себе и клал  вместе с кинжалом под подушку.</a:t>
            </a:r>
            <a:endParaRPr lang="ru-RU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02" y="4857760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Когда приближенные спросили Александра, отличавшегося быстротой ног, не пожелает  ли он состязаться в беге на Олимпийских играх, он ответил: «Да, если моими соперниками  будут цари»</a:t>
            </a:r>
          </a:p>
          <a:p>
            <a:r>
              <a:rPr lang="ru-RU" sz="2000" b="1" dirty="0" smtClean="0"/>
              <a:t> </a:t>
            </a:r>
            <a:endParaRPr lang="ru-RU" sz="2000" b="1" dirty="0"/>
          </a:p>
        </p:txBody>
      </p:sp>
      <p:pic>
        <p:nvPicPr>
          <p:cNvPr id="5121" name="Picture 1" descr="D:\Александр Македонский\alexandr-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857232"/>
            <a:ext cx="6576009" cy="3695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142"/>
            <a:ext cx="9165839" cy="6871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4714884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Александр приветствовал Диогена и спросил его, не нуждается ли он в чем-нибудь; все его желания будут немедленно исполнены. "У меня одно желание, - ответил мудрец, - чтобы ты отошел в сторону и не заслонял мне солнца". Александр улыбнулся и сказал: "Если бы я не был Александром, я хотел бы быть Диогеном".</a:t>
            </a:r>
            <a:endParaRPr lang="ru-RU" b="1" dirty="0"/>
          </a:p>
        </p:txBody>
      </p:sp>
      <p:pic>
        <p:nvPicPr>
          <p:cNvPr id="4098" name="Picture 2" descr="D:\Александр Македонский\117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857232"/>
            <a:ext cx="4953000" cy="386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57200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Александр понимал риск задуманного похода: война должна была привести либо к полному успеху, либо закончиться быстрым провалом и гибелью Македонии. Поэтому накануне выступления Александр роздал оставшееся у него имущество близким и друзьям. Один из них, удивленный такой щедростью, спросил царя: «Что же ты оставляешь себе?              - Надежду,» - ответил царь.</a:t>
            </a:r>
            <a:endParaRPr lang="ru-RU" b="1" dirty="0"/>
          </a:p>
        </p:txBody>
      </p:sp>
      <p:pic>
        <p:nvPicPr>
          <p:cNvPr id="17410" name="Picture 2" descr="Александр Македонский/4711681_Aleksandr_Makedonskii_2 (700x497, 540K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785794"/>
            <a:ext cx="5310178" cy="3770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pic>
        <p:nvPicPr>
          <p:cNvPr id="23554" name="Picture 2" descr="http://zhurnal.lib.ru/img/d/dubynina_i_w/ddubynina_i_w07112005/2-alex-lisip-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12546"/>
            <a:ext cx="2857520" cy="4888184"/>
          </a:xfrm>
          <a:prstGeom prst="rect">
            <a:avLst/>
          </a:prstGeom>
          <a:noFill/>
        </p:spPr>
      </p:pic>
      <p:pic>
        <p:nvPicPr>
          <p:cNvPr id="23556" name="Picture 4" descr="http://www.ice-nut.ru/greece/greece09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000108"/>
            <a:ext cx="5350901" cy="39290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28992" y="5072074"/>
            <a:ext cx="5429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Полководец  Александр Македонский  знал   в лицо и по имени  30 000 солдат своего  войска. </a:t>
            </a:r>
            <a:endParaRPr lang="ru-RU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0"/>
            <a:ext cx="916583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00010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" charset="0"/>
              </a:rPr>
              <a:t>«При </a:t>
            </a:r>
            <a:r>
              <a:rPr lang="ru-RU" b="1" i="1" dirty="0" err="1" smtClean="0">
                <a:latin typeface="Arial" charset="0"/>
              </a:rPr>
              <a:t>Гранике</a:t>
            </a:r>
            <a:r>
              <a:rPr lang="ru-RU" b="1" i="1" dirty="0" smtClean="0">
                <a:latin typeface="Arial" charset="0"/>
              </a:rPr>
              <a:t> его шлем был разрублен мечом, проникшим до волос… под </a:t>
            </a:r>
            <a:r>
              <a:rPr lang="ru-RU" b="1" i="1" dirty="0" err="1" smtClean="0">
                <a:latin typeface="Arial" charset="0"/>
              </a:rPr>
              <a:t>Иссом</a:t>
            </a:r>
            <a:r>
              <a:rPr lang="ru-RU" b="1" i="1" dirty="0" smtClean="0">
                <a:latin typeface="Arial" charset="0"/>
              </a:rPr>
              <a:t> — мечом в бедро… под Газой он был ранен дротиком в плечо, под </a:t>
            </a:r>
            <a:r>
              <a:rPr lang="ru-RU" b="1" i="1" dirty="0" err="1" smtClean="0">
                <a:solidFill>
                  <a:srgbClr val="0B0080"/>
                </a:solidFill>
                <a:latin typeface="Arial" charset="0"/>
                <a:hlinkClick r:id="rId3" tooltip="Мараканда"/>
              </a:rPr>
              <a:t>Маракандой</a:t>
            </a:r>
            <a:r>
              <a:rPr lang="ru-RU" b="1" i="1" dirty="0" smtClean="0">
                <a:latin typeface="Arial" charset="0"/>
              </a:rPr>
              <a:t> — стрелой в голень так, что расколотая кость выступила из раны; в </a:t>
            </a:r>
            <a:r>
              <a:rPr lang="ru-RU" b="1" i="1" dirty="0" err="1" smtClean="0">
                <a:latin typeface="Arial" charset="0"/>
              </a:rPr>
              <a:t>Гиркании</a:t>
            </a:r>
            <a:r>
              <a:rPr lang="ru-RU" b="1" i="1" dirty="0" smtClean="0">
                <a:latin typeface="Arial" charset="0"/>
              </a:rPr>
              <a:t> — камнем в затылок, после чего ухудшилось зрение и в течение нескольких дней он оставался под угрозой слепоты; в области </a:t>
            </a:r>
            <a:r>
              <a:rPr lang="ru-RU" b="1" i="1" dirty="0" err="1" smtClean="0">
                <a:latin typeface="Arial" charset="0"/>
              </a:rPr>
              <a:t>ассаканов</a:t>
            </a:r>
            <a:r>
              <a:rPr lang="ru-RU" b="1" i="1" dirty="0" smtClean="0">
                <a:latin typeface="Arial" charset="0"/>
              </a:rPr>
              <a:t> — индийским копьём в лодыжку… В области </a:t>
            </a:r>
            <a:r>
              <a:rPr lang="ru-RU" b="1" i="1" dirty="0" err="1" smtClean="0">
                <a:latin typeface="Arial" charset="0"/>
              </a:rPr>
              <a:t>маллов</a:t>
            </a:r>
            <a:r>
              <a:rPr lang="ru-RU" b="1" i="1" dirty="0" smtClean="0">
                <a:latin typeface="Arial" charset="0"/>
              </a:rPr>
              <a:t> стрела длиною в два локтя, пробив панцирь, ранила его в грудь; там же… ему нанесли удар булавой по шее»</a:t>
            </a:r>
            <a:endParaRPr lang="ru-RU" b="1" dirty="0" smtClean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85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252525"/>
                </a:solidFill>
                <a:latin typeface="Arial" charset="0"/>
              </a:rPr>
              <a:t>Очень часто Александр бросался в гущу схватки, список его ран перечисляет</a:t>
            </a:r>
            <a:r>
              <a:rPr lang="en-US" b="1" dirty="0" smtClean="0">
                <a:solidFill>
                  <a:srgbClr val="252525"/>
                </a:solidFill>
                <a:latin typeface="Arial" charset="0"/>
              </a:rPr>
              <a:t>    </a:t>
            </a:r>
            <a:r>
              <a:rPr lang="ru-RU" b="1" dirty="0" smtClean="0">
                <a:solidFill>
                  <a:srgbClr val="0B0080"/>
                </a:solidFill>
                <a:latin typeface="Arial" charset="0"/>
                <a:hlinkClick r:id="rId4" tooltip="Плутарх"/>
              </a:rPr>
              <a:t>Плутарх</a:t>
            </a:r>
            <a:endParaRPr lang="ru-RU" b="1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20" y="1857364"/>
            <a:ext cx="42862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85723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В Гордии, одном из городов Фригии, македонский царь увидел колесницу, дышло которой было закреплено сложнейшим узлом, затвердевшим от времени, Существовало предание, что тот, кто сумеет распутать этот узел, освободить дышло и ярмо, станет владыкой мира. Честолюбивый и тщеславный Александр сразу же решил любым способом добиться успеха. Однако узел не поддавался никаким усилиям. Александр, не долго думая, выхватил меч и разрубил веревки. Окружавшие царя придворные льстецы тотчас усмотрели в этом благоприятное предзнаменование и предвещали Александру покорение вселенной.</a:t>
            </a:r>
            <a:endParaRPr lang="ru-RU" b="1" dirty="0"/>
          </a:p>
        </p:txBody>
      </p:sp>
      <p:pic>
        <p:nvPicPr>
          <p:cNvPr id="3075" name="Picture 3" descr="D:\Александр Македонский\122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5" y="3143249"/>
            <a:ext cx="5822495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pic>
        <p:nvPicPr>
          <p:cNvPr id="38914" name="Picture 2" descr="D:\Александр Македонский\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1569" y="0"/>
            <a:ext cx="6491537" cy="4603927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00430" y="4820373"/>
            <a:ext cx="56435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</a:rPr>
              <a:t>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9" y="4643446"/>
            <a:ext cx="91350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Вечером </a:t>
            </a:r>
            <a:r>
              <a:rPr lang="en-US" b="1" dirty="0" smtClean="0"/>
              <a:t> </a:t>
            </a:r>
            <a:r>
              <a:rPr lang="ru-RU" b="1" dirty="0" smtClean="0"/>
              <a:t>перед битвой при </a:t>
            </a:r>
            <a:r>
              <a:rPr lang="ru-RU" b="1" dirty="0" err="1" smtClean="0"/>
              <a:t>Иссе</a:t>
            </a:r>
            <a:r>
              <a:rPr lang="ru-RU" b="1" dirty="0" smtClean="0"/>
              <a:t> Александр искупался в холодной воде и простудился.</a:t>
            </a:r>
          </a:p>
          <a:p>
            <a:r>
              <a:rPr lang="ru-RU" b="1" dirty="0" smtClean="0"/>
              <a:t>Едва живой, в жару, он позвал своего врача. В это время ему принесли письмо от его </a:t>
            </a:r>
          </a:p>
          <a:p>
            <a:r>
              <a:rPr lang="ru-RU" b="1" dirty="0" smtClean="0"/>
              <a:t>полководца </a:t>
            </a:r>
            <a:r>
              <a:rPr lang="ru-RU" b="1" dirty="0" err="1" smtClean="0"/>
              <a:t>Пармениона</a:t>
            </a:r>
            <a:r>
              <a:rPr lang="ru-RU" b="1" dirty="0" smtClean="0"/>
              <a:t>, в котором говорилось об измене врача, якобы подкупленного</a:t>
            </a:r>
          </a:p>
          <a:p>
            <a:r>
              <a:rPr lang="ru-RU" b="1" dirty="0" smtClean="0"/>
              <a:t> Дарием с целью отравы Александра. Царь решил довериться врачу и судьбе. Он выпил</a:t>
            </a:r>
          </a:p>
          <a:p>
            <a:r>
              <a:rPr lang="ru-RU" b="1" dirty="0" smtClean="0"/>
              <a:t> чашу с  лекарством и уснул, а наутро проснулся здоровым и полным сил.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60518" y="785796"/>
          <a:ext cx="4826324" cy="5677899"/>
        </p:xfrm>
        <a:graphic>
          <a:graphicData uri="http://schemas.openxmlformats.org/drawingml/2006/table">
            <a:tbl>
              <a:tblPr/>
              <a:tblGrid>
                <a:gridCol w="1794401"/>
                <a:gridCol w="3031923"/>
              </a:tblGrid>
              <a:tr h="338007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dirty="0"/>
                        <a:t>Предшественник: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hlinkClick r:id="rId3" tooltip="Филипп II Македонский"/>
                        </a:rPr>
                        <a:t>Филипп </a:t>
                      </a:r>
                      <a:r>
                        <a:rPr lang="en-US" sz="1600" u="none" strike="noStrike">
                          <a:solidFill>
                            <a:srgbClr val="0B0080"/>
                          </a:solidFill>
                          <a:hlinkClick r:id="rId3" tooltip="Филипп II Македонский"/>
                        </a:rPr>
                        <a:t>II</a:t>
                      </a:r>
                      <a:endParaRPr lang="en-US" sz="160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8007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dirty="0"/>
                        <a:t>Преемник: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4" tooltip="Филипп III Арридей"/>
                        </a:rPr>
                        <a:t>Филипп 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hlinkClick r:id="rId4" tooltip="Филипп III Арридей"/>
                        </a:rPr>
                        <a:t>III </a:t>
                      </a: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4" tooltip="Филипп III Арридей"/>
                        </a:rPr>
                        <a:t>Арридей</a:t>
                      </a:r>
                      <a:endParaRPr lang="ru-RU" sz="1600" dirty="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3147">
                <a:tc gridSpan="2">
                  <a:txBody>
                    <a:bodyPr/>
                    <a:lstStyle/>
                    <a:p>
                      <a:pPr algn="r" fontAlgn="t"/>
                      <a:r>
                        <a:rPr lang="ru-RU" sz="1600" dirty="0" smtClean="0"/>
                        <a:t>Даты жизни     -  </a:t>
                      </a:r>
                      <a:r>
                        <a:rPr lang="ru-RU" sz="1600" dirty="0"/>
                        <a:t> </a:t>
                      </a:r>
                      <a:r>
                        <a:rPr lang="ru-RU" sz="1600" dirty="0" smtClean="0"/>
                        <a:t>336 г. до н.э. -  10 июня 323 г. до н. э.</a:t>
                      </a:r>
                      <a:endParaRPr lang="ru-RU" sz="1600" dirty="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9A9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868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/>
                        <a:t>Вероисповедание: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5" tooltip="Древнегреческая религия"/>
                        </a:rPr>
                        <a:t>древнегреческая религия</a:t>
                      </a:r>
                      <a:endParaRPr lang="ru-RU" sz="1600" dirty="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27728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/>
                        <a:t>Рождение: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6" tooltip="20 июля"/>
                        </a:rPr>
                        <a:t>20 июля</a:t>
                      </a:r>
                      <a:r>
                        <a:rPr lang="ru-RU" sz="1600" dirty="0"/>
                        <a:t>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7" tooltip="356 год до н. э."/>
                        </a:rPr>
                        <a:t>356 до н. э.</a:t>
                      </a:r>
                      <a:r>
                        <a:rPr lang="ru-RU" sz="1600" dirty="0"/>
                        <a:t/>
                      </a:r>
                      <a:br>
                        <a:rPr lang="ru-RU" sz="1600" dirty="0"/>
                      </a:b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8" tooltip="Пелла (город)"/>
                        </a:rPr>
                        <a:t>Пелла</a:t>
                      </a:r>
                      <a:r>
                        <a:rPr lang="ru-RU" sz="1600" dirty="0"/>
                        <a:t>,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9" tooltip="Древняя Македония"/>
                        </a:rPr>
                        <a:t>Древняя Македония</a:t>
                      </a:r>
                      <a:endParaRPr lang="ru-RU" sz="1600" dirty="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27728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/>
                        <a:t>Смерть: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10" tooltip="10 июня"/>
                        </a:rPr>
                        <a:t>10 июня</a:t>
                      </a:r>
                      <a:r>
                        <a:rPr lang="ru-RU" sz="1600" dirty="0"/>
                        <a:t>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11" tooltip="323 год до н. э."/>
                        </a:rPr>
                        <a:t>323 до н. э.</a:t>
                      </a:r>
                      <a:r>
                        <a:rPr lang="ru-RU" sz="1600" dirty="0"/>
                        <a:t> (32 года)</a:t>
                      </a:r>
                      <a:br>
                        <a:rPr lang="ru-RU" sz="1600" dirty="0"/>
                      </a:br>
                      <a:r>
                        <a:rPr lang="ru-RU" sz="1600" u="sng" dirty="0">
                          <a:solidFill>
                            <a:srgbClr val="0B0080"/>
                          </a:solidFill>
                          <a:hlinkClick r:id="rId12" tooltip="Вавилон"/>
                        </a:rPr>
                        <a:t>Вавилон</a:t>
                      </a:r>
                      <a:r>
                        <a:rPr lang="ru-RU" sz="1600" dirty="0"/>
                        <a:t>,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9" tooltip="Древняя Македония"/>
                        </a:rPr>
                        <a:t>Македонская империя</a:t>
                      </a:r>
                      <a:endParaRPr lang="ru-RU" sz="1600" dirty="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2868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/>
                        <a:t>Место погребения: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13" tooltip="Александрия"/>
                        </a:rPr>
                        <a:t>Александрия</a:t>
                      </a:r>
                      <a:r>
                        <a:rPr lang="ru-RU" sz="1600" dirty="0"/>
                        <a:t>,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14" tooltip="Египет"/>
                        </a:rPr>
                        <a:t>Египет</a:t>
                      </a:r>
                      <a:endParaRPr lang="ru-RU" sz="1600" dirty="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3147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/>
                        <a:t>Род: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15" tooltip="Македонские цари"/>
                        </a:rPr>
                        <a:t>Аргеады</a:t>
                      </a:r>
                      <a:endParaRPr lang="ru-RU" sz="1600" dirty="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8007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/>
                        <a:t>Отец: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3" tooltip="Филипп II Македонский"/>
                        </a:rPr>
                        <a:t>Филипп 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hlinkClick r:id="rId3" tooltip="Филипп II Македонский"/>
                        </a:rPr>
                        <a:t>II 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3" tooltip="Филипп II Македонский"/>
                        </a:rPr>
                        <a:t>Македонский</a:t>
                      </a:r>
                      <a:endParaRPr lang="ru-RU" sz="1600" dirty="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8007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/>
                        <a:t>Мать: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16" tooltip="Олимпиада Эпирская"/>
                        </a:rPr>
                        <a:t>Олимпиада Эпирская</a:t>
                      </a:r>
                      <a:endParaRPr lang="ru-RU" sz="1600" dirty="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2868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/>
                        <a:t>Супруга: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dirty="0"/>
                        <a:t>1)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17" tooltip="Роксана"/>
                        </a:rPr>
                        <a:t>Роксана</a:t>
                      </a:r>
                      <a:r>
                        <a:rPr lang="ru-RU" sz="1600" dirty="0"/>
                        <a:t/>
                      </a:r>
                      <a:br>
                        <a:rPr lang="ru-RU" sz="1600" dirty="0"/>
                      </a:br>
                      <a:r>
                        <a:rPr lang="ru-RU" sz="1600" dirty="0"/>
                        <a:t>2) </a:t>
                      </a: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18" tooltip="Статира (жена Александра Великого)"/>
                        </a:rPr>
                        <a:t>Статира</a:t>
                      </a:r>
                      <a:r>
                        <a:rPr lang="ru-RU" sz="1600" dirty="0"/>
                        <a:t/>
                      </a:r>
                      <a:br>
                        <a:rPr lang="ru-RU" sz="1600" dirty="0"/>
                      </a:br>
                      <a:r>
                        <a:rPr lang="ru-RU" sz="1600" dirty="0"/>
                        <a:t>3) </a:t>
                      </a:r>
                      <a:r>
                        <a:rPr lang="ru-RU" sz="1600" u="none" strike="noStrike" dirty="0" err="1">
                          <a:solidFill>
                            <a:srgbClr val="A55858"/>
                          </a:solidFill>
                          <a:hlinkClick r:id="rId19" tooltip="Парисат (страница отсутствует)"/>
                        </a:rPr>
                        <a:t>Парисат</a:t>
                      </a:r>
                      <a:endParaRPr lang="ru-RU" sz="1600" dirty="0"/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72589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/>
                        <a:t>Дети: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dirty="0"/>
                        <a:t>1)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20" tooltip="Геракл (сын Александра Великого)"/>
                        </a:rPr>
                        <a:t>Геракл</a:t>
                      </a:r>
                      <a:r>
                        <a:rPr lang="ru-RU" sz="1600" dirty="0"/>
                        <a:t> (внебрачный, </a:t>
                      </a:r>
                      <a:r>
                        <a:rPr lang="ru-RU" sz="1600" dirty="0" err="1"/>
                        <a:t>от</a:t>
                      </a: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hlinkClick r:id="rId21" tooltip="Барсина"/>
                        </a:rPr>
                        <a:t>Барсины</a:t>
                      </a:r>
                      <a:r>
                        <a:rPr lang="ru-RU" sz="1600" dirty="0"/>
                        <a:t>)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2)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22" tooltip="Александр IV Македонский"/>
                        </a:rPr>
                        <a:t>Александр</a:t>
                      </a:r>
                      <a:r>
                        <a:rPr lang="ru-RU" sz="1600" dirty="0"/>
                        <a:t> (от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hlinkClick r:id="rId17" tooltip="Роксана"/>
                        </a:rPr>
                        <a:t>Роксаны</a:t>
                      </a:r>
                      <a:r>
                        <a:rPr lang="ru-RU" sz="1600" dirty="0"/>
                        <a:t>)</a:t>
                      </a:r>
                    </a:p>
                  </a:txBody>
                  <a:tcPr marL="37630" marR="37630" marT="18815" marB="1881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D:\Александр Македонский\s020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28596" y="928670"/>
            <a:ext cx="3286148" cy="4997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0"/>
            <a:ext cx="9165839" cy="6871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785794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Огромная добыча позволила победителю щедро вознаградить войска и отправить большие богатства на родину друзьям и родным. Своему воспитателю Леониду Александр послал благовоний на огромную сумму в 600 талантов. Это было исполнение клятвы, которую Александр, еще мальчиком, дал самому себе. Однажды во время жертвоприношения он бросил в огонь целую пригоршню ладана и ароматный дым густым столбом поднялся к небу. Леонид, не успевший удержать мальчика, сердито сказал ему: "Нечего транжирить то, что не тобой добыто. Вот, когда завоюешь страну, обильную благовонными деревьями, тогда и будешь бросать ладан пригоршнями". Посылая Леониду ладан, тщеславный Александр хотел напомнить ему об этих словах и похвалиться своими успехами.</a:t>
            </a:r>
            <a:endParaRPr lang="ru-RU" b="1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3880" y="3643314"/>
            <a:ext cx="5336292" cy="299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71475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Вскоре после победы при </a:t>
            </a:r>
            <a:r>
              <a:rPr lang="ru-RU" b="1" dirty="0" err="1" smtClean="0"/>
              <a:t>Иссе</a:t>
            </a:r>
            <a:r>
              <a:rPr lang="ru-RU" b="1" dirty="0" smtClean="0"/>
              <a:t> тосковавший без своей семьи Дарий прислал к Александру послов, предлагая заключить мир. Дарий предлагал Александру союз и огромный выкуп, лишь бы тот вернул ему попавших в плен мать, жену и дочерей.</a:t>
            </a:r>
            <a:br>
              <a:rPr lang="ru-RU" b="1" dirty="0" smtClean="0"/>
            </a:br>
            <a:r>
              <a:rPr lang="ru-RU" b="1" dirty="0" smtClean="0"/>
              <a:t>Приближенные в один голос советовали Александру согласиться на столь выгодные условия. Слово взял старый </a:t>
            </a:r>
            <a:r>
              <a:rPr lang="ru-RU" b="1" dirty="0" err="1" smtClean="0"/>
              <a:t>Парменион</a:t>
            </a:r>
            <a:r>
              <a:rPr lang="ru-RU" b="1" dirty="0" smtClean="0"/>
              <a:t>, ближайший сподвижник Филиппа, замещавший царя, когда тот уезжал куда-либо. "Если бы я был Александром, - сказал он, - я бы принял предложения Дария".</a:t>
            </a:r>
            <a:br>
              <a:rPr lang="ru-RU" b="1" dirty="0" smtClean="0"/>
            </a:br>
            <a:r>
              <a:rPr lang="ru-RU" b="1" dirty="0" smtClean="0"/>
              <a:t>"Если бы я был </a:t>
            </a:r>
            <a:r>
              <a:rPr lang="ru-RU" b="1" dirty="0" err="1" smtClean="0"/>
              <a:t>Парменионом</a:t>
            </a:r>
            <a:r>
              <a:rPr lang="ru-RU" b="1" dirty="0" smtClean="0"/>
              <a:t>, - быстро перебил его Александр, - я бы тоже принял!"</a:t>
            </a:r>
            <a:endParaRPr lang="ru-RU" b="1" dirty="0"/>
          </a:p>
        </p:txBody>
      </p:sp>
      <p:pic>
        <p:nvPicPr>
          <p:cNvPr id="15361" name="Picture 1" descr="D:\Александр Македонский\92766002_4711681_Koroleva_Persii_y_nog_Aleksandra_Shater_Dariya_Sharl_Le_Br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0"/>
            <a:ext cx="5508003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8625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Устрашенные многочисленностью неприятельского войска полководцы во главе с </a:t>
            </a:r>
            <a:r>
              <a:rPr lang="ru-RU" b="1" dirty="0" err="1" smtClean="0"/>
              <a:t>Парменионом</a:t>
            </a:r>
            <a:r>
              <a:rPr lang="ru-RU" b="1" dirty="0" smtClean="0"/>
              <a:t> явились в палатку Александра и умоляли его, если уж он твердо решил дать здесь сражение, не дожидаться утра, а воспользоваться темнотой, которая скроет численное превосходство персов.</a:t>
            </a:r>
            <a:br>
              <a:rPr lang="ru-RU" b="1" dirty="0" smtClean="0"/>
            </a:br>
            <a:r>
              <a:rPr lang="ru-RU" b="1" dirty="0" smtClean="0"/>
              <a:t>"Я не краду побед  по ночам!" - отвечал Александр и, отпустив приближенных, заснул крепким сном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7" name="Picture 1" descr="D:\Александр Македонский\56152630a2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7" y="0"/>
            <a:ext cx="5715009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857628"/>
            <a:ext cx="8858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  битве при </a:t>
            </a:r>
            <a:r>
              <a:rPr lang="ru-RU" b="1" dirty="0" err="1" smtClean="0"/>
              <a:t>Гавгамелах</a:t>
            </a:r>
            <a:r>
              <a:rPr lang="ru-RU" b="1" dirty="0" smtClean="0"/>
              <a:t> особенно ярко проявилась наиболее характерная черта Александра - любовь к риску: нависшая угроза заставила бы более осторожного полководца направить часть сил на помощь </a:t>
            </a:r>
            <a:r>
              <a:rPr lang="ru-RU" b="1" dirty="0" err="1" smtClean="0"/>
              <a:t>Пармениону</a:t>
            </a:r>
            <a:r>
              <a:rPr lang="ru-RU" b="1" dirty="0" smtClean="0"/>
              <a:t> - без обоза македонская армия не смогла бы продержаться во вражеской стране. Но Александр не хотел отвлекать ни одного солдата от задуманного им решающего удара.</a:t>
            </a:r>
            <a:br>
              <a:rPr lang="ru-RU" b="1" dirty="0" smtClean="0"/>
            </a:br>
            <a:r>
              <a:rPr lang="ru-RU" b="1" dirty="0" smtClean="0"/>
              <a:t>- Сейчас не время думать об обозе, - отвечал он </a:t>
            </a:r>
            <a:r>
              <a:rPr lang="ru-RU" b="1" dirty="0" err="1" smtClean="0"/>
              <a:t>Пармениону</a:t>
            </a:r>
            <a:r>
              <a:rPr lang="ru-RU" b="1" dirty="0" smtClean="0"/>
              <a:t>. - Если мы погибнем, обоз нам уже не понадобится; если победим, тем более нечего бояться. Вместо своего обоза мы захватим неприятельский.</a:t>
            </a:r>
            <a:endParaRPr lang="ru-RU" b="1" dirty="0"/>
          </a:p>
        </p:txBody>
      </p:sp>
      <p:pic>
        <p:nvPicPr>
          <p:cNvPr id="13313" name="Picture 1" descr="D:\Александр Македонский\1774402959_610b7edbd4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4468" y="0"/>
            <a:ext cx="6549086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142"/>
            <a:ext cx="9144000" cy="6871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07154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Безудержная щедрость Александра, его пренебрежительное отношение к богатствам, которые ему никогда не приходилось добывать долгим и терпеливым трудом, приняли теперь поистине исключительные размеры.</a:t>
            </a:r>
            <a:br>
              <a:rPr lang="ru-RU" b="1" dirty="0" smtClean="0"/>
            </a:br>
            <a:r>
              <a:rPr lang="ru-RU" b="1" dirty="0" smtClean="0"/>
              <a:t>Когда из дворца вывозили персидское золото, Александр заметил неизвестного ему воина, шатавшегося под тяжестью взваленной им на себя ноши. Желая поощрить его усердие, царь закричал ему:</a:t>
            </a:r>
            <a:br>
              <a:rPr lang="ru-RU" b="1" dirty="0" smtClean="0"/>
            </a:br>
            <a:r>
              <a:rPr lang="ru-RU" b="1" dirty="0" smtClean="0"/>
              <a:t>"Ноша покажется тебе легче, если ты потащишь ее не на телегу, а к себе в палатку!" С этими словами царь приказал передать воину в собственность все золото, которое тот нес.</a:t>
            </a:r>
            <a:endParaRPr lang="ru-RU" b="1" dirty="0"/>
          </a:p>
        </p:txBody>
      </p:sp>
      <p:pic>
        <p:nvPicPr>
          <p:cNvPr id="12289" name="Picture 1" descr="D:\Александр Македонский\3f67c4ec046aa9558c20b82a0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85794"/>
            <a:ext cx="3495675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714356"/>
            <a:ext cx="8858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Еще более крупные подарки Александр делал своим друзьям и приближенным. Когда об этом узнала его мать Олимпиада, она написала сыну: "Раньше, когда ты еще не был так богат, ты приобретал друзей, делая подарки. Теперь же твои подарки столь огромны, что они ставят людей на один уровень с царями: вместо того, чтобы приобретать друзей, ты множишь соперников". Тщеславие не позволило Александру послушаться совета матери. Она была единственным человеком, упреки которого Александр выслушивал без гнева, но и ей не позволял царь вмешиваться в свои дела.</a:t>
            </a:r>
            <a:endParaRPr lang="ru-RU" b="1" dirty="0"/>
          </a:p>
        </p:txBody>
      </p:sp>
      <p:pic>
        <p:nvPicPr>
          <p:cNvPr id="11265" name="Picture 1" descr="D:\Александр Македонский\103072792_ce1a5b750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714620"/>
            <a:ext cx="6429420" cy="4148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143380"/>
            <a:ext cx="8929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Взяв небольшой отряд всадников, Александр начал преследование </a:t>
            </a:r>
            <a:r>
              <a:rPr lang="ru-RU" b="1" dirty="0" err="1" smtClean="0"/>
              <a:t>бактрийцев</a:t>
            </a:r>
            <a:r>
              <a:rPr lang="ru-RU" b="1" dirty="0" smtClean="0"/>
              <a:t>, увозивших Дария. Царь поставил целью во что бы то ни стало нагнать беглецов и не давал своим людям ни сна, ни отдыха. Измученные бешеной скачкой и отсутствием воды, всадники и лошади пришли в совершенное изнеможение. Однажды в полуденный зной отряду повстречались погонщики мулов, у которых в мехах было немного воды. Видя, что царь изнемогает от жажды, погонщики налили ему полный шлем драгоценной влаги. </a:t>
            </a: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0"/>
            <a:ext cx="5572124" cy="417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86256"/>
            <a:ext cx="8715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Александр осторожно взял шлем обеими руками и собрался уже пить, как увидел, что все окружающие с жадностью смотрят на него.</a:t>
            </a:r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2919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Преодолев муки жажды, царь вылил воду и сказал: "Я не стану пить один без моих товарищей! Пусть мы все будем в одинаковом положении". Великодушие Александра вызвало восторг его спутников. Теперь царь был уверен, что они для него сделают все, что только в человеческих силах.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0"/>
            <a:ext cx="6072197" cy="421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64" y="5143512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Однажды, прочтя длинное письмо </a:t>
            </a:r>
            <a:r>
              <a:rPr lang="ru-RU" b="1" dirty="0" err="1" smtClean="0"/>
              <a:t>Антипатра</a:t>
            </a:r>
            <a:r>
              <a:rPr lang="ru-RU" b="1" dirty="0" smtClean="0"/>
              <a:t> с обвинениями против Олимпиады,</a:t>
            </a:r>
          </a:p>
          <a:p>
            <a:r>
              <a:rPr lang="ru-RU" b="1" dirty="0" smtClean="0"/>
              <a:t>Александр сказал: «</a:t>
            </a:r>
            <a:r>
              <a:rPr lang="ru-RU" b="1" dirty="0" err="1" smtClean="0"/>
              <a:t>Антипатр</a:t>
            </a:r>
            <a:r>
              <a:rPr lang="ru-RU" b="1" dirty="0" smtClean="0"/>
              <a:t> не знает, что одна слеза матери заставит забыть тысячи таких писем».</a:t>
            </a:r>
            <a:endParaRPr lang="ru-RU" b="1" dirty="0"/>
          </a:p>
        </p:txBody>
      </p:sp>
      <p:pic>
        <p:nvPicPr>
          <p:cNvPr id="9217" name="Picture 1" descr="D:\Александр Македонский\65269693_1287002267_alexadfnder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0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5357826"/>
            <a:ext cx="56348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Всё своё ношу с собой</a:t>
            </a:r>
            <a:endParaRPr lang="ru-RU" sz="4400" b="1" dirty="0"/>
          </a:p>
        </p:txBody>
      </p:sp>
      <p:pic>
        <p:nvPicPr>
          <p:cNvPr id="6146" name="Picture 2" descr="http://ic.pics.livejournal.com/france1950/22548993/105069/105069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928670"/>
            <a:ext cx="702404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pic>
        <p:nvPicPr>
          <p:cNvPr id="3075" name="Picture 3" descr="D:\Александр Македонский\cza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925" y="785795"/>
            <a:ext cx="7791727" cy="5235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14810" y="1500174"/>
            <a:ext cx="47148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Роксана - бактрийская княжна, стала первой женой Александра в </a:t>
            </a:r>
            <a:r>
              <a:rPr lang="ru-RU" b="1" dirty="0" smtClean="0">
                <a:hlinkClick r:id="rId3" tooltip="327 до н. э."/>
              </a:rPr>
              <a:t>327 до н. э.</a:t>
            </a:r>
            <a:r>
              <a:rPr lang="ru-RU" b="1" dirty="0" smtClean="0"/>
              <a:t> Её возраст оценивают в 14-16 лет, Александру было 29 лет. По свидетельству источников Александр действительно влюбился в </a:t>
            </a:r>
            <a:r>
              <a:rPr lang="ru-RU" b="1" dirty="0" smtClean="0">
                <a:hlinkClick r:id="rId4" tooltip="Роксана"/>
              </a:rPr>
              <a:t>Роксану</a:t>
            </a:r>
            <a:r>
              <a:rPr lang="ru-RU" b="1" dirty="0" smtClean="0"/>
              <a:t>. В </a:t>
            </a:r>
            <a:r>
              <a:rPr lang="ru-RU" b="1" dirty="0" smtClean="0">
                <a:hlinkClick r:id="rId5" tooltip="323 до н. э."/>
              </a:rPr>
              <a:t>323 до н. э.</a:t>
            </a:r>
            <a:r>
              <a:rPr lang="ru-RU" b="1" dirty="0" smtClean="0"/>
              <a:t> она родила сына </a:t>
            </a:r>
            <a:r>
              <a:rPr lang="ru-RU" b="1" dirty="0" smtClean="0">
                <a:hlinkClick r:id="rId6" tooltip="Александр IV Македонский"/>
              </a:rPr>
              <a:t>Александра</a:t>
            </a:r>
            <a:r>
              <a:rPr lang="ru-RU" b="1" dirty="0" smtClean="0"/>
              <a:t> спустя месяц после смерти отца, Александра Великого. Убита вместе с сыном диадохом </a:t>
            </a:r>
            <a:r>
              <a:rPr lang="ru-RU" b="1" dirty="0" err="1" smtClean="0">
                <a:hlinkClick r:id="rId7" tooltip="Кассандр"/>
              </a:rPr>
              <a:t>Кассандром</a:t>
            </a:r>
            <a:r>
              <a:rPr lang="ru-RU" b="1" dirty="0" smtClean="0"/>
              <a:t> в </a:t>
            </a:r>
            <a:r>
              <a:rPr lang="ru-RU" b="1" dirty="0" smtClean="0">
                <a:hlinkClick r:id="rId8" tooltip="309 до н. э."/>
              </a:rPr>
              <a:t>309 до н. э.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8" name="Picture 4" descr="http://www.fscclub.com/history/armed1/roxan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1142983"/>
            <a:ext cx="3071834" cy="4607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D:\Александр Македонский\Wedding_Alexander_and_Roxane_mov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7143548" cy="46504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4786322"/>
            <a:ext cx="8858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Статира</a:t>
            </a:r>
            <a:r>
              <a:rPr lang="ru-RU" b="1" dirty="0" smtClean="0"/>
              <a:t> - (также именуется </a:t>
            </a:r>
            <a:r>
              <a:rPr lang="ru-RU" b="1" dirty="0" err="1" smtClean="0"/>
              <a:t>Барсиной</a:t>
            </a:r>
            <a:r>
              <a:rPr lang="ru-RU" b="1" dirty="0" smtClean="0"/>
              <a:t>) — старшая дочь персидского царя </a:t>
            </a:r>
            <a:r>
              <a:rPr lang="ru-RU" b="1" dirty="0" smtClean="0">
                <a:hlinkClick r:id="rId4" tooltip="Дарий III Кодоман"/>
              </a:rPr>
              <a:t>Дария</a:t>
            </a:r>
            <a:r>
              <a:rPr lang="ru-RU" b="1" dirty="0" smtClean="0"/>
              <a:t> от </a:t>
            </a:r>
            <a:r>
              <a:rPr lang="ru-RU" b="1" dirty="0" err="1" smtClean="0"/>
              <a:t>Статиры</a:t>
            </a:r>
            <a:r>
              <a:rPr lang="ru-RU" b="1" dirty="0" smtClean="0"/>
              <a:t>, стала 2-й женой Александра в </a:t>
            </a:r>
            <a:r>
              <a:rPr lang="ru-RU" b="1" dirty="0" smtClean="0">
                <a:hlinkClick r:id="rId5" tooltip="324 до н. э."/>
              </a:rPr>
              <a:t>324 до н. э.</a:t>
            </a:r>
            <a:r>
              <a:rPr lang="ru-RU" b="1" dirty="0" smtClean="0"/>
              <a:t> видимо из политических соображений великого завоевателя, которому исполнилось тогда 32 года. Её возраст на момент свадьбы оценивается в 21 год. Убита из ревности </a:t>
            </a:r>
            <a:r>
              <a:rPr lang="ru-RU" b="1" dirty="0" smtClean="0">
                <a:hlinkClick r:id="rId6" tooltip="Роксана"/>
              </a:rPr>
              <a:t>Роксаной</a:t>
            </a:r>
            <a:r>
              <a:rPr lang="ru-RU" b="1" dirty="0" smtClean="0"/>
              <a:t> в</a:t>
            </a:r>
            <a:r>
              <a:rPr lang="ru-RU" b="1" dirty="0" smtClean="0">
                <a:hlinkClick r:id="rId7" tooltip="323 до н. э."/>
              </a:rPr>
              <a:t>323 году до н. э.</a:t>
            </a:r>
            <a:endParaRPr lang="ru-RU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4143380"/>
            <a:ext cx="3286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Парисатида</a:t>
            </a:r>
            <a:r>
              <a:rPr lang="ru-RU" b="1" dirty="0" smtClean="0"/>
              <a:t> — дочь персидского царя </a:t>
            </a:r>
            <a:r>
              <a:rPr lang="ru-RU" b="1" dirty="0" err="1" smtClean="0">
                <a:hlinkClick r:id="rId3" tooltip="Артаксеркс III"/>
              </a:rPr>
              <a:t>Артаксеркса</a:t>
            </a:r>
            <a:r>
              <a:rPr lang="ru-RU" b="1" dirty="0" smtClean="0">
                <a:hlinkClick r:id="rId3" tooltip="Артаксеркс III"/>
              </a:rPr>
              <a:t> III</a:t>
            </a:r>
            <a:r>
              <a:rPr lang="ru-RU" b="1" dirty="0" smtClean="0"/>
              <a:t>, ставшая 3-й женой Александра одновременно со </a:t>
            </a:r>
            <a:r>
              <a:rPr lang="ru-RU" b="1" dirty="0" err="1" smtClean="0"/>
              <a:t>Статирой</a:t>
            </a:r>
            <a:r>
              <a:rPr lang="ru-RU" b="1" dirty="0" smtClean="0"/>
              <a:t> в </a:t>
            </a:r>
            <a:r>
              <a:rPr lang="ru-RU" b="1" dirty="0" smtClean="0">
                <a:hlinkClick r:id="rId4" tooltip="324 до н. э."/>
              </a:rPr>
              <a:t>324 до н. э.</a:t>
            </a:r>
            <a:r>
              <a:rPr lang="ru-RU" b="1" dirty="0" smtClean="0"/>
              <a:t>. Судьба неизвестна.</a:t>
            </a:r>
            <a:endParaRPr lang="ru-RU" b="1" dirty="0"/>
          </a:p>
        </p:txBody>
      </p:sp>
      <p:pic>
        <p:nvPicPr>
          <p:cNvPr id="3074" name="Picture 2" descr="http://i040.radikal.ru/1012/4f/605e7adaba3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00108"/>
            <a:ext cx="3643306" cy="28698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642918"/>
            <a:ext cx="53578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Чтобы закрепить за собой права на персидский престол, Александр Македонский взял в жены прекрасную </a:t>
            </a:r>
            <a:r>
              <a:rPr lang="ru-RU" b="1" i="1" dirty="0" err="1" smtClean="0"/>
              <a:t>Парисатиду</a:t>
            </a:r>
            <a:r>
              <a:rPr lang="ru-RU" b="1" i="1" dirty="0" smtClean="0"/>
              <a:t>, дочь </a:t>
            </a:r>
            <a:r>
              <a:rPr lang="ru-RU" b="1" i="1" dirty="0" err="1" smtClean="0"/>
              <a:t>Артаксеркса</a:t>
            </a:r>
            <a:r>
              <a:rPr lang="ru-RU" b="1" i="1" dirty="0" smtClean="0"/>
              <a:t> III Оха. Однажды Александр и </a:t>
            </a:r>
            <a:r>
              <a:rPr lang="ru-RU" b="1" i="1" dirty="0" err="1" smtClean="0"/>
              <a:t>Парисатида</a:t>
            </a:r>
            <a:r>
              <a:rPr lang="ru-RU" b="1" i="1" dirty="0" smtClean="0"/>
              <a:t> гуляли в саду и увидели пышно цветущее деревце миндаля. Восхищенный Александр воскликнул, что у цветка миндаля, должно быть, больше десятка лепестков. На это </a:t>
            </a:r>
            <a:r>
              <a:rPr lang="ru-RU" b="1" i="1" dirty="0" err="1" smtClean="0"/>
              <a:t>Парисатида</a:t>
            </a:r>
            <a:r>
              <a:rPr lang="ru-RU" b="1" i="1" dirty="0" smtClean="0"/>
              <a:t> смело возразила царю, что лепестков всего пять. Когда цветок сорвали и принесли Александру, он убедился, что </a:t>
            </a:r>
            <a:r>
              <a:rPr lang="ru-RU" b="1" i="1" dirty="0" err="1" smtClean="0"/>
              <a:t>Парисатида</a:t>
            </a:r>
            <a:r>
              <a:rPr lang="ru-RU" b="1" i="1" dirty="0" smtClean="0"/>
              <a:t> права. Но не разгневался, а приказал мастерам изготовить для </a:t>
            </a:r>
            <a:r>
              <a:rPr lang="ru-RU" b="1" i="1" dirty="0" err="1" smtClean="0"/>
              <a:t>Парисатиды</a:t>
            </a:r>
            <a:r>
              <a:rPr lang="ru-RU" b="1" i="1" dirty="0" smtClean="0"/>
              <a:t> драгоценное кольцо, где у цветка миндаля было бы пять лепестков, но одновременно более десятка. Мастера изготовили кольцо, покрывшее целиком палец царицы ажурными лепестками с драгоценными каменьями. Мотив «</a:t>
            </a:r>
            <a:r>
              <a:rPr lang="ru-RU" b="1" i="1" dirty="0" err="1" smtClean="0"/>
              <a:t>Пятилистник</a:t>
            </a:r>
            <a:r>
              <a:rPr lang="ru-RU" b="1" i="1" dirty="0" smtClean="0"/>
              <a:t> Александра Македонского» стал традиционным в малоазиатском ювелирном искусстве.</a:t>
            </a:r>
            <a:endParaRPr lang="ru-RU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5643578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smtClean="0"/>
              <a:t>Вижу, что будет великое состязание на моей могиле</a:t>
            </a:r>
            <a:endParaRPr lang="ru-RU" sz="2400" b="1" dirty="0"/>
          </a:p>
        </p:txBody>
      </p:sp>
      <p:pic>
        <p:nvPicPr>
          <p:cNvPr id="6145" name="Picture 1" descr="D:\Александр Македонский\0026-026-323-g.-do-n.e.-Smert-Aleksandra-Makedonsk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9" y="892926"/>
            <a:ext cx="6143668" cy="4607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64344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 преданию, Александр Македонский, завещал похоронить в простом саванне(Вам не кажется что саванн это обычная детская пелёнка, для взрослого?) и таким образом, что бы ладони были обращены наружу. «Почему?» - спросили его.  «Что б Господь видел, что ничего из этого мира я с собой не взял» – был ответ завоевателя половины мира. Какая мудрость!</a:t>
            </a:r>
            <a:endParaRPr lang="ru-RU" b="1" dirty="0"/>
          </a:p>
        </p:txBody>
      </p:sp>
      <p:pic>
        <p:nvPicPr>
          <p:cNvPr id="15362" name="Picture 2" descr="http://mtdata.ru/u16/photo060D/20329123239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857232"/>
            <a:ext cx="5867398" cy="3667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pic>
        <p:nvPicPr>
          <p:cNvPr id="7169" name="Picture 1" descr="D:\Александр Македонский\0027-027-Grobnitsa-Aleksandra-Makedonsk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839" cy="6871142"/>
          </a:xfrm>
          <a:prstGeom prst="rect">
            <a:avLst/>
          </a:prstGeom>
          <a:noFill/>
        </p:spPr>
      </p:pic>
      <p:pic>
        <p:nvPicPr>
          <p:cNvPr id="1026" name="Picture 2" descr="D:\Александр Македонский\1398201269_1346889752_alexander-fil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7910" y="0"/>
            <a:ext cx="3036090" cy="2024060"/>
          </a:xfrm>
          <a:prstGeom prst="rect">
            <a:avLst/>
          </a:prstGeom>
          <a:noFill/>
        </p:spPr>
      </p:pic>
      <p:pic>
        <p:nvPicPr>
          <p:cNvPr id="1027" name="Picture 3" descr="D:\Александр Македонский\MQ9Hpy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57422" cy="23407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43174" y="8572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714356"/>
            <a:ext cx="3500462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Личность</a:t>
            </a:r>
          </a:p>
          <a:p>
            <a:pPr algn="ctr">
              <a:lnSpc>
                <a:spcPts val="2800"/>
              </a:lnSpc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Александра</a:t>
            </a:r>
          </a:p>
          <a:p>
            <a:pPr algn="ctr">
              <a:lnSpc>
                <a:spcPts val="2800"/>
              </a:lnSpc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Македонского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815868"/>
            <a:ext cx="4071998" cy="4042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честолюбивый</a:t>
            </a:r>
          </a:p>
          <a:p>
            <a:pPr>
              <a:lnSpc>
                <a:spcPts val="2800"/>
              </a:lnSpc>
              <a:buFontTx/>
              <a:buChar char="-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целеустремлённый</a:t>
            </a:r>
          </a:p>
          <a:p>
            <a:pPr>
              <a:lnSpc>
                <a:spcPts val="2800"/>
              </a:lnSpc>
              <a:buFontTx/>
              <a:buChar char="-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мужественный</a:t>
            </a:r>
          </a:p>
          <a:p>
            <a:pPr>
              <a:lnSpc>
                <a:spcPts val="2800"/>
              </a:lnSpc>
              <a:buFontTx/>
              <a:buChar char="-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сильный</a:t>
            </a:r>
          </a:p>
          <a:p>
            <a:pPr>
              <a:lnSpc>
                <a:spcPts val="2800"/>
              </a:lnSpc>
              <a:buFontTx/>
              <a:buChar char="-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решительный</a:t>
            </a:r>
          </a:p>
          <a:p>
            <a:pPr>
              <a:lnSpc>
                <a:spcPts val="2800"/>
              </a:lnSpc>
              <a:buFontTx/>
              <a:buChar char="-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умный</a:t>
            </a:r>
          </a:p>
          <a:p>
            <a:pPr>
              <a:lnSpc>
                <a:spcPts val="2800"/>
              </a:lnSpc>
              <a:buFontTx/>
              <a:buChar char="-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прекрасное образование</a:t>
            </a:r>
          </a:p>
          <a:p>
            <a:pPr>
              <a:lnSpc>
                <a:spcPts val="2800"/>
              </a:lnSpc>
              <a:buFontTx/>
              <a:buChar char="-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личная храбрость</a:t>
            </a:r>
          </a:p>
          <a:p>
            <a:pPr>
              <a:lnSpc>
                <a:spcPts val="2800"/>
              </a:lnSpc>
              <a:buFontTx/>
              <a:buChar char="-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полководческий талант</a:t>
            </a:r>
          </a:p>
          <a:p>
            <a:pPr>
              <a:lnSpc>
                <a:spcPts val="2800"/>
              </a:lnSpc>
              <a:buFontTx/>
              <a:buChar char="-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простота в общении</a:t>
            </a:r>
          </a:p>
          <a:p>
            <a:pPr>
              <a:lnSpc>
                <a:spcPts val="2800"/>
              </a:lnSpc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472" y="2500306"/>
            <a:ext cx="2143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2641461"/>
            <a:ext cx="3500462" cy="42165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-своенравный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-властолюбивый</a:t>
            </a:r>
          </a:p>
          <a:p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-жестокий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-упрямый</a:t>
            </a:r>
          </a:p>
          <a:p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-любовь к роскоши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-тщеславный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-нетерпение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инакомыслию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-неумолимый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завоеватель</a:t>
            </a:r>
          </a:p>
          <a:p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428860" y="1928802"/>
            <a:ext cx="642942" cy="642942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429256" y="1928802"/>
            <a:ext cx="642942" cy="642942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pic>
        <p:nvPicPr>
          <p:cNvPr id="3" name="Picture 4" descr="http://paratnova.ru/uploads/images/alexander-the-gre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5770" y="754065"/>
            <a:ext cx="6298064" cy="5246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142"/>
            <a:ext cx="9165839" cy="6871142"/>
          </a:xfrm>
          <a:prstGeom prst="rect">
            <a:avLst/>
          </a:prstGeom>
          <a:noFill/>
        </p:spPr>
      </p:pic>
      <p:pic>
        <p:nvPicPr>
          <p:cNvPr id="2050" name="Picture 2" descr="D:\Александр Македонский\1024px-Aleksandar_Makedonski_vo_Skopje_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133686"/>
            <a:ext cx="5786478" cy="38704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492919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«Если бы это было возможно, я хотел бы вернуться после смерти, чтобы узнать, как на самом деле люди относятся к тому, что я сделал.» </a:t>
            </a:r>
            <a:r>
              <a:rPr lang="en-US" sz="2400" b="1" dirty="0" smtClean="0"/>
              <a:t>  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785794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hlinkClick r:id="rId4" tooltip="pl:Wojownik na koniu"/>
              </a:rPr>
              <a:t>Памятник Александру</a:t>
            </a:r>
            <a:r>
              <a:rPr lang="ru-RU" dirty="0" smtClean="0"/>
              <a:t> на площади Македония в </a:t>
            </a:r>
            <a:r>
              <a:rPr lang="ru-RU" dirty="0" smtClean="0">
                <a:hlinkClick r:id="rId5" tooltip="Скопье"/>
              </a:rPr>
              <a:t>Скопье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pic>
        <p:nvPicPr>
          <p:cNvPr id="4097" name="Picture 1" descr="D:\Александр Македонский\300px-AlexanderGreat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610" y="928670"/>
            <a:ext cx="3285650" cy="3143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928670"/>
            <a:ext cx="51435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00108"/>
            <a:ext cx="5214974" cy="48936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 smtClean="0"/>
              <a:t>Филипп II вошёл в историю больше как отец </a:t>
            </a:r>
            <a:r>
              <a:rPr lang="ru-RU" sz="2400" dirty="0" smtClean="0">
                <a:hlinkClick r:id="rId4" tooltip="Александр Македонский"/>
              </a:rPr>
              <a:t>Александра Великого</a:t>
            </a:r>
            <a:r>
              <a:rPr lang="ru-RU" sz="2400" dirty="0" smtClean="0"/>
              <a:t>, хотя осуществил наиболее трудную, первоначальную задачу укрепления </a:t>
            </a:r>
            <a:r>
              <a:rPr lang="ru-RU" sz="2400" dirty="0" smtClean="0">
                <a:hlinkClick r:id="rId5" tooltip="Древняя Македония"/>
              </a:rPr>
              <a:t>Македонского государства</a:t>
            </a:r>
            <a:r>
              <a:rPr lang="ru-RU" sz="2400" dirty="0" smtClean="0"/>
              <a:t> и фактического объединения Греции в рамках </a:t>
            </a:r>
            <a:r>
              <a:rPr lang="ru-RU" sz="2400" dirty="0" smtClean="0">
                <a:hlinkClick r:id="rId6" tooltip="Коринфский союз"/>
              </a:rPr>
              <a:t>Коринфского союза</a:t>
            </a:r>
            <a:r>
              <a:rPr lang="ru-RU" sz="2400" dirty="0" smtClean="0"/>
              <a:t>. В дальнейшем его сын воспользовался сильной, закалённой в боях армией, сформированной Филиппом, для создания своей необъятной, но быстро развалившейся империи.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4143380"/>
            <a:ext cx="35719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4071942"/>
            <a:ext cx="350582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Заботился  о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воспитании сына,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Пригласил ему в учителя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Аристотеля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pic>
        <p:nvPicPr>
          <p:cNvPr id="26625" name="Picture 1" descr="D:\Александр Македонский\аристот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2476500" cy="33147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43174" y="857232"/>
            <a:ext cx="6286511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Аристотель – выдающийся философ античности, который воспитал Александра как все-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сторонне развитого юношу, стремящегося познать все тайны мира.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9375" y="4714884"/>
            <a:ext cx="82716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Филиппу я обязан тем, что живу, а  Аристотелю тем,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 живу  достойно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86050" y="928670"/>
            <a:ext cx="6357950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Олимпиада – мать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Александра, любя сына,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аботилась о его суровом воспитании в духе воинов –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спартанцев, понимая, что в будущем  Александру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выпадет  много испытаний.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1" descr="D:\Александр Македонский\oly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2806549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pic>
        <p:nvPicPr>
          <p:cNvPr id="24577" name="Picture 1" descr="D:\Александр Македонский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857232"/>
            <a:ext cx="3602439" cy="50244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214422"/>
            <a:ext cx="5429256" cy="403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Ум, наблюдательность и смелость  Александра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проявились в случае с 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крощением коня Буцефала.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Филипп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сказал сыну с гордостью: « Ищи, сын мой, царство по себе, Македония для тебя слишком мала».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0"/>
            <a:ext cx="9165839" cy="6871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7143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050" name="Picture 2" descr="D:\Александр Македонский\62.jpg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7706" y="1000108"/>
            <a:ext cx="3586738" cy="4929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071546"/>
            <a:ext cx="4857784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Любимый конь Александра Буцефал был куплен его отцом Филиппом за 13 талантов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(примерно 340 кг серебра). На том месте, где в бою погиб его конь,  Александр основал город  Буцефал – единственный в мире город, названный именем лошади.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лександр Македонский\tekstura-fon-uzor-korichnev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39" y="-13142"/>
            <a:ext cx="9165839" cy="68711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785794"/>
            <a:ext cx="8643998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Александр с детства мечтал о подвигах и битвах. Видя успехи  отца, он говорил своим друзьям: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«Пока мы вырастем, отец завоюет всё и нам ничего  не достанется».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1" descr="D:\Александр Македонский\1308761733_062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21880"/>
            <a:ext cx="6107634" cy="3978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1520</Words>
  <Application>Microsoft Office PowerPoint</Application>
  <PresentationFormat>Экран (4:3)</PresentationFormat>
  <Paragraphs>120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77</cp:revision>
  <dcterms:modified xsi:type="dcterms:W3CDTF">2015-03-12T08:38:14Z</dcterms:modified>
</cp:coreProperties>
</file>