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80" r:id="rId24"/>
    <p:sldId id="279" r:id="rId25"/>
    <p:sldId id="281" r:id="rId26"/>
    <p:sldId id="277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2" r:id="rId36"/>
    <p:sldId id="290" r:id="rId37"/>
    <p:sldId id="291" r:id="rId38"/>
    <p:sldId id="294" r:id="rId39"/>
    <p:sldId id="293" r:id="rId40"/>
    <p:sldId id="295" r:id="rId41"/>
    <p:sldId id="296" r:id="rId42"/>
    <p:sldId id="298" r:id="rId43"/>
    <p:sldId id="299" r:id="rId44"/>
    <p:sldId id="297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8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2"/>
            <a:ext cx="7772400" cy="2743219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«КРЫЛАТЫЕ ФРАЗЫ»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В ИСТОРИИ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ДРЕВНЕГО  МИРА  </a:t>
            </a:r>
            <a:br>
              <a:rPr lang="ru-RU" b="1" i="1" dirty="0" smtClean="0">
                <a:solidFill>
                  <a:srgbClr val="002060"/>
                </a:solidFill>
              </a:rPr>
            </a:b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Презентация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Губы Т.Н.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учителя истории ОШ № 69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г. Запорожья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27650" name="Picture 2" descr="http://chudo-7.narod.ru/Pictures/Pirami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2143108" cy="1227250"/>
          </a:xfrm>
          <a:prstGeom prst="rect">
            <a:avLst/>
          </a:prstGeom>
          <a:noFill/>
        </p:spPr>
      </p:pic>
      <p:pic>
        <p:nvPicPr>
          <p:cNvPr id="27652" name="Picture 4" descr="http://www.fresher.ru/manager_content/images/chudesa-sveta-drevnego-mira-glazami-ix-sovremennikov/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5473908"/>
            <a:ext cx="2214546" cy="1384091"/>
          </a:xfrm>
          <a:prstGeom prst="rect">
            <a:avLst/>
          </a:prstGeom>
          <a:noFill/>
        </p:spPr>
      </p:pic>
      <p:pic>
        <p:nvPicPr>
          <p:cNvPr id="27654" name="Picture 6" descr="http://etiquetterules.ru/uploads/images/etiquette-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5" y="4000504"/>
            <a:ext cx="2214546" cy="1452554"/>
          </a:xfrm>
          <a:prstGeom prst="rect">
            <a:avLst/>
          </a:prstGeom>
          <a:noFill/>
        </p:spPr>
      </p:pic>
      <p:pic>
        <p:nvPicPr>
          <p:cNvPr id="27656" name="Picture 8" descr="http://great.az/uploads/posts/2012-04/1334236262_1334052360_persiya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14422"/>
            <a:ext cx="2143108" cy="1607331"/>
          </a:xfrm>
          <a:prstGeom prst="rect">
            <a:avLst/>
          </a:prstGeom>
          <a:noFill/>
        </p:spPr>
      </p:pic>
      <p:pic>
        <p:nvPicPr>
          <p:cNvPr id="27658" name="Picture 10" descr="http://posidim-pogovorim.ru/wp-content/uploads/2013/02/vavil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786058"/>
            <a:ext cx="2143108" cy="1615052"/>
          </a:xfrm>
          <a:prstGeom prst="rect">
            <a:avLst/>
          </a:prstGeom>
          <a:noFill/>
        </p:spPr>
      </p:pic>
      <p:pic>
        <p:nvPicPr>
          <p:cNvPr id="27660" name="Picture 12" descr="обои -Древний мир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1285860"/>
            <a:ext cx="2143108" cy="1321579"/>
          </a:xfrm>
          <a:prstGeom prst="rect">
            <a:avLst/>
          </a:prstGeom>
          <a:noFill/>
        </p:spPr>
      </p:pic>
      <p:pic>
        <p:nvPicPr>
          <p:cNvPr id="27662" name="Picture 14" descr="http://s40.radikal.ru/i087/1209/ac/c73635ccc7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429264"/>
            <a:ext cx="2143104" cy="1428736"/>
          </a:xfrm>
          <a:prstGeom prst="rect">
            <a:avLst/>
          </a:prstGeom>
          <a:noFill/>
        </p:spPr>
      </p:pic>
      <p:pic>
        <p:nvPicPr>
          <p:cNvPr id="27664" name="Picture 16" descr="http://j-times.ru/wp-content/uploads/2013/02/astro1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357694"/>
            <a:ext cx="2143108" cy="1190600"/>
          </a:xfrm>
          <a:prstGeom prst="rect">
            <a:avLst/>
          </a:prstGeom>
          <a:noFill/>
        </p:spPr>
      </p:pic>
      <p:pic>
        <p:nvPicPr>
          <p:cNvPr id="27666" name="Picture 18" descr="http://wholehistory.ru/pics/sm3s96h99d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65864" y="2571744"/>
            <a:ext cx="2178136" cy="1481133"/>
          </a:xfrm>
          <a:prstGeom prst="rect">
            <a:avLst/>
          </a:prstGeom>
          <a:noFill/>
        </p:spPr>
      </p:pic>
      <p:pic>
        <p:nvPicPr>
          <p:cNvPr id="27668" name="Picture 20" descr="http://cdn.static3.rtr-vesti.ru/vh/pictures/b/217/65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00892" y="0"/>
            <a:ext cx="2143108" cy="1428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О СОЛОН! СОЛОН! СОЛОН!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7410" name="Picture 2" descr="http://www.grekomania.ru/images/greek-articles/people/11_sol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475470"/>
            <a:ext cx="4000528" cy="5382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ПИР ВАЛТАСАРА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dirty="0" smtClean="0"/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«мене, мене, </a:t>
            </a:r>
            <a:r>
              <a:rPr lang="ru-RU" b="1" i="1" dirty="0" err="1" smtClean="0">
                <a:solidFill>
                  <a:srgbClr val="002060"/>
                </a:solidFill>
              </a:rPr>
              <a:t>текел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упарсин</a:t>
            </a:r>
            <a:r>
              <a:rPr lang="ru-RU" b="1" i="1" dirty="0" smtClean="0">
                <a:solidFill>
                  <a:srgbClr val="002060"/>
                </a:solidFill>
              </a:rPr>
              <a:t>»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8434" name="Picture 2" descr="http://d3mlntcv38ck9k.cloudfront.net/content/konspekt_image/159514/705b2730_09ac_0132_c433_12313c0da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835192"/>
            <a:ext cx="6357982" cy="5022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Промедление смерти подобно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16386" name="AutoShape 2" descr="https://img-fotki.yandex.ru/get/6100/31480748.3/0_6698f_4f642f18_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https://img-fotki.yandex.ru/get/6100/31480748.3/0_6698f_4f642f18_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0" name="Picture 6" descr="http://images.myshared.ru/169735/slid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00150"/>
            <a:ext cx="714380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Царь! Помни о греках!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5362" name="Picture 2" descr="http://www.rbardalzo.narod.ru/4/drprs_dar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474138"/>
            <a:ext cx="5357850" cy="5383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Познай самого себя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4340" name="Picture 4" descr="http://rushkolnik.ru/tw_files/343/d-342641/7z-docs/3_html_44a1db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646853"/>
            <a:ext cx="4071966" cy="52111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Жизнь коротка, а искусство вечно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3314" name="Picture 2" descr="http://900igr.net/datai/istorija/Istorija-srednikh-vekov/0016-006-Gippokr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214374"/>
            <a:ext cx="4353258" cy="5643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Сгорая сам, свети другим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2290" name="Picture 2" descr="http://www.26poliklinika.by/uploads/hippocr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10" y="1500174"/>
            <a:ext cx="5715014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Разум – лучший лекарь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http://www.rusvelikaia.ru/upload/iblock/a94/DSC_9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167298"/>
            <a:ext cx="3786214" cy="569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Я знаю, что я ничего не знаю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http://www.grandars.ru/images/1/review/id/85/9251f3fb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779113"/>
            <a:ext cx="4214842" cy="5078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Я ем, чтобы жить. А некоторые люди живут, чтобы есть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9218" name="Picture 2" descr="http://quotoro.ru/quotes/9ecbb7c857c0f965fb73c4148eaa8ebb/1376029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8182898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41763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Карта древнего мира по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Гекатею</a:t>
            </a:r>
            <a:r>
              <a:rPr lang="ru-RU" sz="3200" b="1" i="1" dirty="0" smtClean="0">
                <a:solidFill>
                  <a:srgbClr val="002060"/>
                </a:solidFill>
              </a:rPr>
              <a:t> из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Милета</a:t>
            </a:r>
            <a:r>
              <a:rPr lang="ru-RU" sz="3200" b="1" i="1" dirty="0" smtClean="0">
                <a:solidFill>
                  <a:srgbClr val="002060"/>
                </a:solidFill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>550 – 490 гг. до н.э.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26626" name="Picture 2" descr="http://znaniya-sila.narod.ru/solarsis/zemlya/pic_zem/Hecataeus_world_map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428736"/>
            <a:ext cx="5578010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сокра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8286808" cy="4683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carquot.ru/i/500/5378338c72d7bc2c0ecc7ada372c56b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926" y="357166"/>
            <a:ext cx="7709318" cy="616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Как же много на свете вещей, без которых можно обойтись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5122" name="AutoShape 2" descr="https://arslanov.files.wordpress.com/2011/11/d181d0bed0bad180d0b0d182-d0bfd0b0d0b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 descr="C:\Documents and Settings\Admin\Рабочий стол\боги\сокра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500174"/>
            <a:ext cx="3857642" cy="5143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Заговори, чтобы я тебя увидел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074" name="AutoShape 2" descr="https://arslanov.files.wordpress.com/2011/11/d181d0bed0bad180d0b0d182-d0bfd0b0d0b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://i.ytimg.com/vi/bsj1AlDaJHw/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85860"/>
            <a:ext cx="7072362" cy="5304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1.liveinternet.ru/images/attach/c/2/73/445/73445047_c__3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91393"/>
            <a:ext cx="5143536" cy="67666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pp.nashaucheba.ru/pars_docs/refs/21/20975/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8382027" cy="6286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otivatory.ru/img/poster/8f65d449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14291"/>
            <a:ext cx="5950367" cy="63966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Было бы доброе имя,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а записки будут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www.vokrugsveta.ru/encyclopedia/images/thumb/4/45/Platon1.jpg/300px-Plat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500174"/>
            <a:ext cx="4071966" cy="45470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43240" y="6211669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ПЛАТОН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А кроме того, никому не должен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4034" name="Picture 2" descr="http://www.culturalproject.org/platon/images/slide-2-circle-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142984"/>
            <a:ext cx="535785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Платон мне друг,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но истина дороже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3010" name="Picture 2" descr="http://www.esc.lviv.ua/wp-content/uploads/2010/07/Aristot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71612"/>
            <a:ext cx="5072098" cy="4992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Все боятся времени,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а время боится пирамид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25602" name="Picture 2" descr="http://s56.radikal.ru/i153/0905/bd/5f32887a8c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52388"/>
            <a:ext cx="7286676" cy="5305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Ищу человека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1986" name="Picture 2" descr="http://upload.wikimedia.org/wikipedia/commons/b/b6/Diogenes_looking_for_a_man_-_attributed_to_JHW_Tischb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736"/>
            <a:ext cx="6772280" cy="5143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Переоценивай ценности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0962" name="Picture 2" descr="http://www.factruz.ru/depand_his/images/dioge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781616"/>
            <a:ext cx="6072230" cy="507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Не заслоняй мне солнце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5058" name="Picture 2" descr="http://blog.tagesanzeiger.ch/hugostamm/wp-content/uploads/sites/7/2011/08/Dioge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428736"/>
            <a:ext cx="6357982" cy="5227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Пусть никто в молодости не откладывает занятий  философией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6082" name="Picture 2" descr="http://nibiryukov.narod.ru/nb_pinacoteca/nb_pinacoteca_sculpture/nb_sculpture_unknown_roman_copy_greek_iii-ii-bc_epicurus_british_muse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500174"/>
            <a:ext cx="3673937" cy="51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Со щитом или на щите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gamesasap.ru/wp-content/uploads/2015/04/08-sparta-war-of-empires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8636061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Приди и возьми, если сможешь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1202" name="Picture 2" descr="http://media.moddb.com/images/games/1/11/10298/some-new-spart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8591550" cy="3200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Слава </a:t>
            </a:r>
            <a:r>
              <a:rPr lang="ru-RU" b="1" i="1" dirty="0" err="1" smtClean="0">
                <a:solidFill>
                  <a:srgbClr val="002060"/>
                </a:solidFill>
              </a:rPr>
              <a:t>Мильтиада</a:t>
            </a:r>
            <a:r>
              <a:rPr lang="ru-RU" b="1" i="1" dirty="0" smtClean="0">
                <a:solidFill>
                  <a:srgbClr val="002060"/>
                </a:solidFill>
              </a:rPr>
              <a:t> не даёт мне 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спать по ночам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9154" name="Picture 2" descr="http://livepark.pro/uploads/images/00/00/01/2013/08/09/770f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559190"/>
            <a:ext cx="4286280" cy="5032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Бей, но выслушай!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0178" name="Picture 2" descr="http://images.myshared.ru/432562/slide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00149"/>
            <a:ext cx="7143800" cy="535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900igr.net/datas/russkij-jazyk/CHto-takoe-ritorika/0009-009-Demosf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356"/>
            <a:ext cx="7715272" cy="5786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Филиппики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2226" name="Picture 2" descr="http://ancientrome.ru/art/artwork/sculp/figure/demosthenes/dem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410472"/>
            <a:ext cx="4000528" cy="5447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Египет – дар Нила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23554" name="Picture 2" descr="http://profidom.com.ua/images/Statiy/VIA/VIA-1T/DrEgKarta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4084" y="1285860"/>
            <a:ext cx="4535463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Филиппу я обязан тем, что живу,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а Аристотелю тем, что живу достойно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4274" name="Picture 2" descr="http://cdn.topwar.ru/uploads/posts/2012-03/1332821916_Alexander-mosaic-det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285992"/>
            <a:ext cx="6215106" cy="4288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Я не краду побед по ночам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5298" name="Picture 2" descr="http://img0.liveinternet.ru/images/attach/c/6/92/766/92766392_4711681_AleksandrMakedonsk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214422"/>
            <a:ext cx="4714908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Рубикон перейдён, 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жребий  брошен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8370" name="Picture 2" descr="http://images.aif.ru/002/981/97bec64a888ffa2892a04c51c6d173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14488"/>
            <a:ext cx="7334272" cy="4872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quotoro.ru/quotes/9ecbb7c857c0f965fb73c4148eaa8ebb/1379448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8182898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Пришёл, увидел, победил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6322" name="Picture 2" descr="http://cs1529.vk.me/g9462591/a_295ad4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1" y="1285860"/>
            <a:ext cx="3915859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И ты, Брут!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9394" name="Picture 2" descr="http://all-generals.ru/assets/images/polkovodci/DM/Rim/death_julian_cesar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1" y="1500174"/>
            <a:ext cx="7761165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Поэтами рождаются,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ораторами становятся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61442" name="Picture 2" descr="http://upload.wikimedia.org/wikipedia/commons/9/9a/M-T-Cice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785926"/>
            <a:ext cx="3500462" cy="47051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О времена! О нравы!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60418" name="Picture 2" descr="http://booklya.com.ua/files/books/4408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285860"/>
            <a:ext cx="3786214" cy="53434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s://encrypted-tbn2.gstatic.com/images?q=tbn:ANd9GcTASoRZzNQS38nQkSyNuZ7Ha5bouD0q_21WGaXocS21ciJZg1a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45769"/>
            <a:ext cx="5214974" cy="6512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images.myshared.ru/724732/slide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8007343" cy="60055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Прекраснейшая пришла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24578" name="Picture 2" descr="http://s.fishki.net/upload/post/201312/02/1230702/25474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92500"/>
            <a:ext cx="7353789" cy="5365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История начинается в Шумере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22530" name="Picture 2" descr="http://www.home-edu.ru/user/uatml/00000754/histbibil/shumer/shumer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6977662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Всё пройдёт, и это пройдёт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21508" name="Picture 4" descr="http://www.tunnel.ru/i/post/350423/3504237778/2063765221/at113224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214422"/>
            <a:ext cx="4024318" cy="5444667"/>
          </a:xfrm>
          <a:prstGeom prst="rect">
            <a:avLst/>
          </a:prstGeom>
          <a:noFill/>
        </p:spPr>
      </p:pic>
      <p:pic>
        <p:nvPicPr>
          <p:cNvPr id="21510" name="Picture 6" descr="Картинки по запросу царь соломон кольц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428854"/>
            <a:ext cx="2714644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Вавилонская башня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Picture 10" descr="http://posidim-pogovorim.ru/wp-content/uploads/2013/02/vavil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6572296" cy="495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Богат как Крез</a:t>
            </a:r>
            <a:endParaRPr lang="ru-RU" dirty="0"/>
          </a:p>
        </p:txBody>
      </p:sp>
      <p:pic>
        <p:nvPicPr>
          <p:cNvPr id="19458" name="Picture 2" descr="http://www.comics.ru/6/130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285860"/>
            <a:ext cx="5929354" cy="5336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213</Words>
  <Application>Microsoft Office PowerPoint</Application>
  <PresentationFormat>Экран (4:3)</PresentationFormat>
  <Paragraphs>45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«КРЫЛАТЫЕ ФРАЗЫ» В ИСТОРИИ ДРЕВНЕГО  МИРА   </vt:lpstr>
      <vt:lpstr>Карта древнего мира по Гекатею из Милета 550 – 490 гг. до н.э.</vt:lpstr>
      <vt:lpstr>Все боятся времени, а время боится пирамид</vt:lpstr>
      <vt:lpstr>Египет – дар Нила</vt:lpstr>
      <vt:lpstr>Прекраснейшая пришла</vt:lpstr>
      <vt:lpstr>История начинается в Шумере</vt:lpstr>
      <vt:lpstr>Всё пройдёт, и это пройдёт</vt:lpstr>
      <vt:lpstr>Вавилонская башня</vt:lpstr>
      <vt:lpstr>Богат как Крез</vt:lpstr>
      <vt:lpstr>О СОЛОН! СОЛОН! СОЛОН!</vt:lpstr>
      <vt:lpstr>ПИР ВАЛТАСАРА  «мене, мене, текел, упарсин»</vt:lpstr>
      <vt:lpstr>Промедление смерти подобно</vt:lpstr>
      <vt:lpstr>Царь! Помни о греках!</vt:lpstr>
      <vt:lpstr>Познай самого себя</vt:lpstr>
      <vt:lpstr>Жизнь коротка, а искусство вечно</vt:lpstr>
      <vt:lpstr>Сгорая сам, свети другим</vt:lpstr>
      <vt:lpstr>Разум – лучший лекарь</vt:lpstr>
      <vt:lpstr>Я знаю, что я ничего не знаю</vt:lpstr>
      <vt:lpstr>Я ем, чтобы жить. А некоторые люди живут, чтобы есть</vt:lpstr>
      <vt:lpstr>Слайд 20</vt:lpstr>
      <vt:lpstr>Слайд 21</vt:lpstr>
      <vt:lpstr>Как же много на свете вещей, без которых можно обойтись</vt:lpstr>
      <vt:lpstr>Заговори, чтобы я тебя увидел</vt:lpstr>
      <vt:lpstr>Слайд 24</vt:lpstr>
      <vt:lpstr>Слайд 25</vt:lpstr>
      <vt:lpstr>Слайд 26</vt:lpstr>
      <vt:lpstr>Было бы доброе имя, а записки будут</vt:lpstr>
      <vt:lpstr>А кроме того, никому не должен</vt:lpstr>
      <vt:lpstr>Платон мне друг, но истина дороже</vt:lpstr>
      <vt:lpstr>Ищу человека</vt:lpstr>
      <vt:lpstr>Переоценивай ценности</vt:lpstr>
      <vt:lpstr>Не заслоняй мне солнце</vt:lpstr>
      <vt:lpstr>Пусть никто в молодости не откладывает занятий  философией</vt:lpstr>
      <vt:lpstr>Со щитом или на щите</vt:lpstr>
      <vt:lpstr>Приди и возьми, если сможешь</vt:lpstr>
      <vt:lpstr>Слава Мильтиада не даёт мне  спать по ночам</vt:lpstr>
      <vt:lpstr>Бей, но выслушай!</vt:lpstr>
      <vt:lpstr>Слайд 38</vt:lpstr>
      <vt:lpstr>Филиппики</vt:lpstr>
      <vt:lpstr>Филиппу я обязан тем, что живу, а Аристотелю тем, что живу достойно</vt:lpstr>
      <vt:lpstr>Я не краду побед по ночам</vt:lpstr>
      <vt:lpstr>Рубикон перейдён,  жребий  брошен</vt:lpstr>
      <vt:lpstr>Слайд 43</vt:lpstr>
      <vt:lpstr>Пришёл, увидел, победил</vt:lpstr>
      <vt:lpstr>И ты, Брут!</vt:lpstr>
      <vt:lpstr>Поэтами рождаются, ораторами становятся</vt:lpstr>
      <vt:lpstr>О времена! О нравы!</vt:lpstr>
      <vt:lpstr>Слайд 48</vt:lpstr>
      <vt:lpstr>Слайд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«КРЫЛАТЫЕ ФРАЗЫ» В ИСТОРИИ ДРЕВНЕГО  МИРА   </dc:title>
  <cp:lastModifiedBy>Admin</cp:lastModifiedBy>
  <cp:revision>25</cp:revision>
  <dcterms:modified xsi:type="dcterms:W3CDTF">2015-05-26T23:40:34Z</dcterms:modified>
</cp:coreProperties>
</file>